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76" r:id="rId3"/>
    <p:sldMasterId id="2147483677"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Helvetica Neue" panose="020B0604020202020204" charset="0"/>
      <p:regular r:id="rId46"/>
      <p:bold r:id="rId47"/>
      <p:italic r:id="rId48"/>
      <p:boldItalic r:id="rId49"/>
    </p:embeddedFont>
    <p:embeddedFont>
      <p:font typeface="Times" panose="02020603050405020304" pitchFamily="18" charset="0"/>
      <p:regular r:id="rId50"/>
      <p:bold r:id="rId51"/>
      <p:italic r:id="rId52"/>
      <p:boldItalic r:id="rId53"/>
    </p:embeddedFont>
    <p:embeddedFont>
      <p:font typeface="Verdana" panose="020B060403050404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861F31-46E5-4143-BBE7-757A8265282A}">
  <a:tblStyle styleId="{88861F31-46E5-4143-BBE7-757A826528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69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ffaedb6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3dffaedb6a_2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450">
                <a:solidFill>
                  <a:schemeClr val="dk1"/>
                </a:solidFill>
                <a:highlight>
                  <a:srgbClr val="FBFBFB"/>
                </a:highlight>
              </a:rPr>
              <a:t>:10</a:t>
            </a:r>
            <a:endParaRPr sz="1450">
              <a:solidFill>
                <a:schemeClr val="dk1"/>
              </a:solidFill>
              <a:highlight>
                <a:srgbClr val="FBFBFB"/>
              </a:highlight>
            </a:endParaRPr>
          </a:p>
          <a:p>
            <a:pPr marL="0" marR="0" lvl="0" indent="0" algn="l" rtl="0">
              <a:lnSpc>
                <a:spcPct val="100000"/>
              </a:lnSpc>
              <a:spcBef>
                <a:spcPts val="0"/>
              </a:spcBef>
              <a:spcAft>
                <a:spcPts val="0"/>
              </a:spcAft>
              <a:buClr>
                <a:srgbClr val="000000"/>
              </a:buClr>
              <a:buSzPts val="1100"/>
              <a:buFont typeface="Arial"/>
              <a:buNone/>
            </a:pPr>
            <a:endParaRPr sz="1450">
              <a:solidFill>
                <a:schemeClr val="dk1"/>
              </a:solidFill>
              <a:highlight>
                <a:srgbClr val="FBFBFB"/>
              </a:highlight>
            </a:endParaRPr>
          </a:p>
          <a:p>
            <a:pPr marL="0" marR="0" lvl="0" indent="0" algn="l" rtl="0">
              <a:lnSpc>
                <a:spcPct val="100000"/>
              </a:lnSpc>
              <a:spcBef>
                <a:spcPts val="0"/>
              </a:spcBef>
              <a:spcAft>
                <a:spcPts val="0"/>
              </a:spcAft>
              <a:buClr>
                <a:srgbClr val="000000"/>
              </a:buClr>
              <a:buSzPts val="1100"/>
              <a:buFont typeface="Arial"/>
              <a:buNone/>
            </a:pPr>
            <a:endParaRPr sz="1450" b="0" i="0" u="none" strike="noStrike" cap="none">
              <a:solidFill>
                <a:schemeClr val="dk1"/>
              </a:solidFill>
              <a:highlight>
                <a:srgbClr val="FBFBFB"/>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450" b="0" i="0" u="none" strike="noStrike" cap="none">
              <a:solidFill>
                <a:schemeClr val="dk1"/>
              </a:solidFill>
              <a:highlight>
                <a:srgbClr val="FBFBFB"/>
              </a:highlight>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3cdba9354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43cdba9354_2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Sean</a:t>
            </a:r>
            <a:endParaRPr sz="1200" b="0" i="0" u="none" strike="noStrike" cap="none">
              <a:solidFill>
                <a:schemeClr val="dk1"/>
              </a:solidFill>
              <a:latin typeface="Calibri"/>
              <a:ea typeface="Calibri"/>
              <a:cs typeface="Calibri"/>
              <a:sym typeface="Calibri"/>
            </a:endParaRPr>
          </a:p>
        </p:txBody>
      </p:sp>
      <p:sp>
        <p:nvSpPr>
          <p:cNvPr id="207" name="Google Shape;207;g43cdba9354_2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39208b249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39208b24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3cdba9354_6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3cdba9354_6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Sean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34eaddb4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34eaddb4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3c322adc7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43c322adc7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1) Tabbing Navigation is using the TAB key to navigate between focusable elements on a webpage.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2) No comment.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3) Strategies: You can achieve this through </a:t>
            </a:r>
            <a:endParaRPr/>
          </a:p>
        </p:txBody>
      </p:sp>
      <p:sp>
        <p:nvSpPr>
          <p:cNvPr id="233" name="Google Shape;233;g43c322adc7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3c322adc7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43c322adc7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As much as possible … </a:t>
            </a:r>
            <a:endParaRPr sz="1200" b="0" i="0" u="none" strike="noStrike" cap="none">
              <a:solidFill>
                <a:schemeClr val="dk1"/>
              </a:solidFill>
              <a:latin typeface="Calibri"/>
              <a:ea typeface="Calibri"/>
              <a:cs typeface="Calibri"/>
              <a:sym typeface="Calibri"/>
            </a:endParaRPr>
          </a:p>
        </p:txBody>
      </p:sp>
      <p:sp>
        <p:nvSpPr>
          <p:cNvPr id="240" name="Google Shape;240;g43c322adc7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3c322adc7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43c322adc7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a:t>There are more, but they are more developer focused.</a:t>
            </a:r>
            <a:endParaRPr/>
          </a:p>
        </p:txBody>
      </p:sp>
      <p:sp>
        <p:nvSpPr>
          <p:cNvPr id="247" name="Google Shape;247;g43c322adc7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39208b24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39208b24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39208b249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39208b24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39208b249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39208b24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3931e43e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43931e43e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39208b249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39208b24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3cdba9354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3cdba9354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39208b249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39208b24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3cdba9354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3cdba9354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3cdba9354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3cdba935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43cdba9354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43cdba9354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3cdba9354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43cdba9354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3cdba9354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3cdba9354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3cdba9354_1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3cdba9354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3cdba9354_1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3cdba9354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39208b24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39208b24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3cdba9354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3cdba9354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43cdba9354_1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43cdba9354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6028b0a3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6028b0a3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39208b249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39208b24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43cdba9354_1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43cdba9354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34eaddb4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434eaddb4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34eaddb4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434eaddb4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39208b24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39208b24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9208b24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39208b24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39208b249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39208b24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39208b24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39208b24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34eaddb4b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34eaddb4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1e0272f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1e0272f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
        <p:cNvGrpSpPr/>
        <p:nvPr/>
      </p:nvGrpSpPr>
      <p:grpSpPr>
        <a:xfrm>
          <a:off x="0" y="0"/>
          <a:ext cx="0" cy="0"/>
          <a:chOff x="0" y="0"/>
          <a:chExt cx="0" cy="0"/>
        </a:xfrm>
      </p:grpSpPr>
      <p:sp>
        <p:nvSpPr>
          <p:cNvPr id="54" name="Google Shape;54;p14"/>
          <p:cNvSpPr/>
          <p:nvPr/>
        </p:nvSpPr>
        <p:spPr>
          <a:xfrm>
            <a:off x="0" y="1"/>
            <a:ext cx="9144000" cy="166800"/>
          </a:xfrm>
          <a:prstGeom prst="rect">
            <a:avLst/>
          </a:prstGeom>
          <a:solidFill>
            <a:srgbClr val="B31B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a:ea typeface="Times"/>
              <a:cs typeface="Times"/>
              <a:sym typeface="Times"/>
            </a:endParaRPr>
          </a:p>
        </p:txBody>
      </p:sp>
      <p:pic>
        <p:nvPicPr>
          <p:cNvPr id="55" name="Google Shape;55;p14"/>
          <p:cNvPicPr preferRelativeResize="0"/>
          <p:nvPr/>
        </p:nvPicPr>
        <p:blipFill rotWithShape="1">
          <a:blip r:embed="rId2">
            <a:alphaModFix/>
          </a:blip>
          <a:srcRect/>
          <a:stretch/>
        </p:blipFill>
        <p:spPr>
          <a:xfrm>
            <a:off x="381000" y="338155"/>
            <a:ext cx="1393888" cy="1393887"/>
          </a:xfrm>
          <a:prstGeom prst="rect">
            <a:avLst/>
          </a:prstGeom>
          <a:noFill/>
          <a:ln>
            <a:noFill/>
          </a:ln>
        </p:spPr>
      </p:pic>
      <p:sp>
        <p:nvSpPr>
          <p:cNvPr id="56" name="Google Shape;56;p14"/>
          <p:cNvSpPr txBox="1"/>
          <p:nvPr/>
        </p:nvSpPr>
        <p:spPr>
          <a:xfrm>
            <a:off x="638700" y="3181350"/>
            <a:ext cx="7215900" cy="83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0C0C"/>
              </a:buClr>
              <a:buSzPts val="3200"/>
              <a:buFont typeface="Helvetica Neue"/>
              <a:buNone/>
            </a:pPr>
            <a:endParaRPr sz="3200" b="0" i="0" u="none" strike="noStrike" cap="none">
              <a:solidFill>
                <a:srgbClr val="0C0C0C"/>
              </a:solidFill>
              <a:latin typeface="Helvetica Neue"/>
              <a:ea typeface="Helvetica Neue"/>
              <a:cs typeface="Helvetica Neue"/>
              <a:sym typeface="Helvetica Neue"/>
            </a:endParaRPr>
          </a:p>
        </p:txBody>
      </p:sp>
      <p:sp>
        <p:nvSpPr>
          <p:cNvPr id="57" name="Google Shape;57;p14"/>
          <p:cNvSpPr txBox="1">
            <a:spLocks noGrp="1"/>
          </p:cNvSpPr>
          <p:nvPr>
            <p:ph type="ctrTitle"/>
          </p:nvPr>
        </p:nvSpPr>
        <p:spPr>
          <a:xfrm>
            <a:off x="457200" y="2114471"/>
            <a:ext cx="7848600" cy="564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subTitle" idx="1"/>
          </p:nvPr>
        </p:nvSpPr>
        <p:spPr>
          <a:xfrm>
            <a:off x="457200" y="2851943"/>
            <a:ext cx="7086600" cy="1015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chemeClr val="accent5"/>
              </a:buClr>
              <a:buSzPts val="2000"/>
              <a:buFont typeface="Arial"/>
              <a:buNone/>
              <a:defRPr sz="2000" b="0" i="0" u="none" strike="noStrike" cap="none">
                <a:solidFill>
                  <a:schemeClr val="accent5"/>
                </a:solidFill>
                <a:latin typeface="Arial"/>
                <a:ea typeface="Arial"/>
                <a:cs typeface="Arial"/>
                <a:sym typeface="Arial"/>
              </a:defRPr>
            </a:lvl1pPr>
            <a:lvl2pPr marR="0" lvl="1" algn="ctr" rtl="0">
              <a:lnSpc>
                <a:spcPct val="100000"/>
              </a:lnSpc>
              <a:spcBef>
                <a:spcPts val="4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2pPr>
            <a:lvl3pPr marR="0" lvl="2" algn="ctr" rtl="0">
              <a:lnSpc>
                <a:spcPct val="100000"/>
              </a:lnSpc>
              <a:spcBef>
                <a:spcPts val="360"/>
              </a:spcBef>
              <a:spcAft>
                <a:spcPts val="0"/>
              </a:spcAft>
              <a:buClr>
                <a:schemeClr val="accent2"/>
              </a:buClr>
              <a:buSzPts val="1800"/>
              <a:buFont typeface="Arial"/>
              <a:buNone/>
              <a:defRPr sz="1800" b="0" i="0" u="none" strike="noStrike" cap="none">
                <a:solidFill>
                  <a:schemeClr val="accent2"/>
                </a:solidFill>
                <a:latin typeface="Arial"/>
                <a:ea typeface="Arial"/>
                <a:cs typeface="Arial"/>
                <a:sym typeface="Arial"/>
              </a:defRPr>
            </a:lvl3pPr>
            <a:lvl4pPr marR="0" lvl="3" algn="ctr" rtl="0">
              <a:lnSpc>
                <a:spcPct val="100000"/>
              </a:lnSpc>
              <a:spcBef>
                <a:spcPts val="320"/>
              </a:spcBef>
              <a:spcAft>
                <a:spcPts val="0"/>
              </a:spcAft>
              <a:buClr>
                <a:schemeClr val="accent2"/>
              </a:buClr>
              <a:buSzPts val="1600"/>
              <a:buFont typeface="Arial"/>
              <a:buNone/>
              <a:defRPr sz="1600" b="0" i="0" u="none" strike="noStrike" cap="none">
                <a:solidFill>
                  <a:schemeClr val="accent2"/>
                </a:solidFill>
                <a:latin typeface="Arial"/>
                <a:ea typeface="Arial"/>
                <a:cs typeface="Arial"/>
                <a:sym typeface="Arial"/>
              </a:defRPr>
            </a:lvl4pPr>
            <a:lvl5pPr marR="0" lvl="4" algn="ctr" rtl="0">
              <a:lnSpc>
                <a:spcPct val="100000"/>
              </a:lnSpc>
              <a:spcBef>
                <a:spcPts val="320"/>
              </a:spcBef>
              <a:spcAft>
                <a:spcPts val="0"/>
              </a:spcAft>
              <a:buClr>
                <a:schemeClr val="accent2"/>
              </a:buClr>
              <a:buSzPts val="1600"/>
              <a:buFont typeface="Arial"/>
              <a:buNone/>
              <a:defRPr sz="1600" b="0" i="0" u="none" strike="noStrike" cap="none">
                <a:solidFill>
                  <a:schemeClr val="accent2"/>
                </a:solidFill>
                <a:latin typeface="Arial"/>
                <a:ea typeface="Arial"/>
                <a:cs typeface="Arial"/>
                <a:sym typeface="Arial"/>
              </a:defRPr>
            </a:lvl5pPr>
            <a:lvl6pPr marR="0" lvl="5"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6pPr>
            <a:lvl7pPr marR="0" lvl="6"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7pPr>
            <a:lvl8pPr marR="0" lvl="7"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8pPr>
            <a:lvl9pPr marR="0" lvl="8"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9pPr>
          </a:lstStyle>
          <a:p>
            <a:endParaRPr/>
          </a:p>
        </p:txBody>
      </p:sp>
      <p:sp>
        <p:nvSpPr>
          <p:cNvPr id="59" name="Google Shape;59;p14"/>
          <p:cNvSpPr txBox="1">
            <a:spLocks noGrp="1"/>
          </p:cNvSpPr>
          <p:nvPr>
            <p:ph type="dt" idx="10"/>
          </p:nvPr>
        </p:nvSpPr>
        <p:spPr>
          <a:xfrm>
            <a:off x="533400" y="4294982"/>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accent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a:ea typeface="Times"/>
                <a:cs typeface="Times"/>
                <a:sym typeface="Times"/>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0"/>
        <p:cNvGrpSpPr/>
        <p:nvPr/>
      </p:nvGrpSpPr>
      <p:grpSpPr>
        <a:xfrm>
          <a:off x="0" y="0"/>
          <a:ext cx="0" cy="0"/>
          <a:chOff x="0" y="0"/>
          <a:chExt cx="0" cy="0"/>
        </a:xfrm>
      </p:grpSpPr>
      <p:sp>
        <p:nvSpPr>
          <p:cNvPr id="61" name="Google Shape;61;p15"/>
          <p:cNvSpPr/>
          <p:nvPr/>
        </p:nvSpPr>
        <p:spPr>
          <a:xfrm>
            <a:off x="0" y="1"/>
            <a:ext cx="9144000" cy="166800"/>
          </a:xfrm>
          <a:prstGeom prst="rect">
            <a:avLst/>
          </a:prstGeom>
          <a:solidFill>
            <a:srgbClr val="B31B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a:ea typeface="Times"/>
              <a:cs typeface="Times"/>
              <a:sym typeface="Times"/>
            </a:endParaRPr>
          </a:p>
        </p:txBody>
      </p:sp>
      <p:sp>
        <p:nvSpPr>
          <p:cNvPr id="62" name="Google Shape;62;p15"/>
          <p:cNvSpPr txBox="1">
            <a:spLocks noGrp="1"/>
          </p:cNvSpPr>
          <p:nvPr>
            <p:ph type="body" idx="1"/>
          </p:nvPr>
        </p:nvSpPr>
        <p:spPr>
          <a:xfrm>
            <a:off x="285753" y="1085851"/>
            <a:ext cx="8679000" cy="299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2pPr>
            <a:lvl3pPr marL="1371600" marR="0" lvl="2"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3pPr>
            <a:lvl4pPr marL="1828800" marR="0" lvl="3"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4pPr>
            <a:lvl5pPr marL="2286000" marR="0" lvl="4"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63" name="Google Shape;63;p15"/>
          <p:cNvSpPr txBox="1">
            <a:spLocks noGrp="1"/>
          </p:cNvSpPr>
          <p:nvPr>
            <p:ph type="title"/>
          </p:nvPr>
        </p:nvSpPr>
        <p:spPr>
          <a:xfrm>
            <a:off x="287899" y="461818"/>
            <a:ext cx="6554700" cy="452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3200"/>
              <a:buFont typeface="Helvetica Neue"/>
              <a:buNone/>
              <a:defRPr sz="3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5"/>
          <p:cNvSpPr txBox="1"/>
          <p:nvPr/>
        </p:nvSpPr>
        <p:spPr>
          <a:xfrm>
            <a:off x="3619500" y="-52060"/>
            <a:ext cx="1905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Times"/>
                <a:ea typeface="Times"/>
                <a:cs typeface="Times"/>
                <a:sym typeface="Times"/>
              </a:rPr>
              <a:t>Cornell University</a:t>
            </a:r>
            <a:endParaRPr sz="1100" b="0" i="0" u="none" strike="noStrike" cap="none">
              <a:solidFill>
                <a:schemeClr val="lt1"/>
              </a:solidFill>
              <a:latin typeface="Times"/>
              <a:ea typeface="Times"/>
              <a:cs typeface="Times"/>
              <a:sym typeface="Time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 Graphic">
  <p:cSld name="1_Content w/ Graphic">
    <p:spTree>
      <p:nvGrpSpPr>
        <p:cNvPr id="1" name="Shape 65"/>
        <p:cNvGrpSpPr/>
        <p:nvPr/>
      </p:nvGrpSpPr>
      <p:grpSpPr>
        <a:xfrm>
          <a:off x="0" y="0"/>
          <a:ext cx="0" cy="0"/>
          <a:chOff x="0" y="0"/>
          <a:chExt cx="0" cy="0"/>
        </a:xfrm>
      </p:grpSpPr>
      <p:sp>
        <p:nvSpPr>
          <p:cNvPr id="66" name="Google Shape;66;p16"/>
          <p:cNvSpPr/>
          <p:nvPr/>
        </p:nvSpPr>
        <p:spPr>
          <a:xfrm>
            <a:off x="0" y="1"/>
            <a:ext cx="9144000" cy="166800"/>
          </a:xfrm>
          <a:prstGeom prst="rect">
            <a:avLst/>
          </a:prstGeom>
          <a:solidFill>
            <a:srgbClr val="B31B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a:ea typeface="Times"/>
              <a:cs typeface="Times"/>
              <a:sym typeface="Times"/>
            </a:endParaRPr>
          </a:p>
        </p:txBody>
      </p:sp>
      <p:sp>
        <p:nvSpPr>
          <p:cNvPr id="67" name="Google Shape;67;p16"/>
          <p:cNvSpPr txBox="1"/>
          <p:nvPr/>
        </p:nvSpPr>
        <p:spPr>
          <a:xfrm>
            <a:off x="438726" y="3567547"/>
            <a:ext cx="82587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Helvetica Neue"/>
                <a:ea typeface="Helvetica Neue"/>
                <a:cs typeface="Helvetica Neue"/>
                <a:sym typeface="Helvetica Neue"/>
              </a:rPr>
              <a:t>Photos, illustrations, graphics here.</a:t>
            </a:r>
            <a:endParaRPr sz="1800" b="0" i="0" u="none" strike="noStrike" cap="none">
              <a:solidFill>
                <a:schemeClr val="lt1"/>
              </a:solidFill>
              <a:latin typeface="Times"/>
              <a:ea typeface="Times"/>
              <a:cs typeface="Times"/>
              <a:sym typeface="Times"/>
            </a:endParaRPr>
          </a:p>
        </p:txBody>
      </p:sp>
      <p:sp>
        <p:nvSpPr>
          <p:cNvPr id="68" name="Google Shape;68;p16"/>
          <p:cNvSpPr txBox="1">
            <a:spLocks noGrp="1"/>
          </p:cNvSpPr>
          <p:nvPr>
            <p:ph type="body" idx="1"/>
          </p:nvPr>
        </p:nvSpPr>
        <p:spPr>
          <a:xfrm>
            <a:off x="4800603" y="1085850"/>
            <a:ext cx="4050600" cy="3657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2pPr>
            <a:lvl3pPr marL="1371600" marR="0" lvl="2"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3pPr>
            <a:lvl4pPr marL="1828800" marR="0" lvl="3"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4pPr>
            <a:lvl5pPr marL="2286000" marR="0" lvl="4"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69" name="Google Shape;69;p16"/>
          <p:cNvSpPr txBox="1">
            <a:spLocks noGrp="1"/>
          </p:cNvSpPr>
          <p:nvPr>
            <p:ph type="title"/>
          </p:nvPr>
        </p:nvSpPr>
        <p:spPr>
          <a:xfrm>
            <a:off x="287899" y="461818"/>
            <a:ext cx="6554700" cy="452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3"/>
              </a:buClr>
              <a:buSzPts val="3200"/>
              <a:buFont typeface="Helvetica Neue"/>
              <a:buNone/>
              <a:defRPr sz="3200" b="0" i="0" u="none" strike="noStrike" cap="none">
                <a:solidFill>
                  <a:schemeClr val="accent3"/>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6"/>
          <p:cNvSpPr txBox="1">
            <a:spLocks noGrp="1"/>
          </p:cNvSpPr>
          <p:nvPr>
            <p:ph type="body" idx="2"/>
          </p:nvPr>
        </p:nvSpPr>
        <p:spPr>
          <a:xfrm>
            <a:off x="289408" y="1085850"/>
            <a:ext cx="4358700" cy="3657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2pPr>
            <a:lvl3pPr marL="1371600" marR="0" lvl="2"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3pPr>
            <a:lvl4pPr marL="1828800" marR="0" lvl="3"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4pPr>
            <a:lvl5pPr marL="2286000" marR="0" lvl="4"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71" name="Google Shape;71;p16"/>
          <p:cNvSpPr txBox="1"/>
          <p:nvPr/>
        </p:nvSpPr>
        <p:spPr>
          <a:xfrm>
            <a:off x="3619500" y="-52060"/>
            <a:ext cx="1905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Times"/>
                <a:ea typeface="Times"/>
                <a:cs typeface="Times"/>
                <a:sym typeface="Times"/>
              </a:rPr>
              <a:t>Cornell University</a:t>
            </a:r>
            <a:endParaRPr sz="1100" b="0" i="0" u="none" strike="noStrike" cap="none">
              <a:solidFill>
                <a:schemeClr val="lt1"/>
              </a:solidFill>
              <a:latin typeface="Times"/>
              <a:ea typeface="Times"/>
              <a:cs typeface="Times"/>
              <a:sym typeface="Time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accent3"/>
              </a:buClr>
              <a:buSzPts val="5200"/>
              <a:buFont typeface="Helvetica Neue"/>
              <a:buNone/>
              <a:defRPr sz="5200" b="0" i="0" u="none" strike="noStrike" cap="none">
                <a:solidFill>
                  <a:schemeClr val="accent3"/>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74" name="Google Shape;74;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marR="0" lvl="1"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Times"/>
                <a:ea typeface="Times"/>
                <a:cs typeface="Times"/>
                <a:sym typeface="Times"/>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Times"/>
                <a:ea typeface="Times"/>
                <a:cs typeface="Times"/>
                <a:sym typeface="Times"/>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Times"/>
                <a:ea typeface="Times"/>
                <a:cs typeface="Times"/>
                <a:sym typeface="Times"/>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Times"/>
                <a:ea typeface="Times"/>
                <a:cs typeface="Times"/>
                <a:sym typeface="Times"/>
              </a:defRPr>
            </a:lvl9pPr>
          </a:lstStyle>
          <a:p>
            <a:endParaRPr/>
          </a:p>
        </p:txBody>
      </p:sp>
      <p:sp>
        <p:nvSpPr>
          <p:cNvPr id="75" name="Google Shape;7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1pPr>
            <a:lvl2pPr marL="0" marR="0" lvl="1"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2pPr>
            <a:lvl3pPr marL="0" marR="0" lvl="2"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3pPr>
            <a:lvl4pPr marL="0" marR="0" lvl="3"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4pPr>
            <a:lvl5pPr marL="0" marR="0" lvl="4"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5pPr>
            <a:lvl6pPr marL="0" marR="0" lvl="5"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6pPr>
            <a:lvl7pPr marL="0" marR="0" lvl="6"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7pPr>
            <a:lvl8pPr marL="0" marR="0" lvl="7"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8pPr>
            <a:lvl9pPr marL="0" marR="0" lvl="8"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800"/>
              <a:buFont typeface="Helvetica Neue"/>
              <a:buNone/>
              <a:defRPr sz="3200" b="0" i="0" u="none" strike="noStrike" cap="none">
                <a:solidFill>
                  <a:schemeClr val="accent3"/>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2"/>
              </a:buClr>
              <a:buSzPts val="1800"/>
              <a:buFont typeface="Arial"/>
              <a:buChar char="●"/>
              <a:defRPr sz="2400" b="0" i="0" u="none" strike="noStrike" cap="none">
                <a:solidFill>
                  <a:schemeClr val="accent2"/>
                </a:solidFill>
                <a:latin typeface="Arial"/>
                <a:ea typeface="Arial"/>
                <a:cs typeface="Arial"/>
                <a:sym typeface="Arial"/>
              </a:defRPr>
            </a:lvl1pPr>
            <a:lvl2pPr marL="914400" marR="0" lvl="1" indent="-317500" algn="l" rtl="0">
              <a:lnSpc>
                <a:spcPct val="100000"/>
              </a:lnSpc>
              <a:spcBef>
                <a:spcPts val="1600"/>
              </a:spcBef>
              <a:spcAft>
                <a:spcPts val="0"/>
              </a:spcAft>
              <a:buClr>
                <a:schemeClr val="accent2"/>
              </a:buClr>
              <a:buSzPts val="1400"/>
              <a:buFont typeface="Arial"/>
              <a:buChar char="○"/>
              <a:defRPr sz="2400" b="0" i="0" u="none" strike="noStrike" cap="none">
                <a:solidFill>
                  <a:schemeClr val="accent2"/>
                </a:solidFill>
                <a:latin typeface="Arial"/>
                <a:ea typeface="Arial"/>
                <a:cs typeface="Arial"/>
                <a:sym typeface="Arial"/>
              </a:defRPr>
            </a:lvl2pPr>
            <a:lvl3pPr marL="1371600" marR="0" lvl="2" indent="-317500" algn="l" rtl="0">
              <a:lnSpc>
                <a:spcPct val="100000"/>
              </a:lnSpc>
              <a:spcBef>
                <a:spcPts val="1600"/>
              </a:spcBef>
              <a:spcAft>
                <a:spcPts val="0"/>
              </a:spcAft>
              <a:buClr>
                <a:schemeClr val="accent2"/>
              </a:buClr>
              <a:buSzPts val="1400"/>
              <a:buFont typeface="Arial"/>
              <a:buChar char="■"/>
              <a:defRPr sz="2400" b="0" i="0" u="none" strike="noStrike" cap="none">
                <a:solidFill>
                  <a:schemeClr val="accent2"/>
                </a:solidFill>
                <a:latin typeface="Arial"/>
                <a:ea typeface="Arial"/>
                <a:cs typeface="Arial"/>
                <a:sym typeface="Arial"/>
              </a:defRPr>
            </a:lvl3pPr>
            <a:lvl4pPr marL="1828800" marR="0" lvl="3" indent="-317500" algn="l" rtl="0">
              <a:lnSpc>
                <a:spcPct val="100000"/>
              </a:lnSpc>
              <a:spcBef>
                <a:spcPts val="1600"/>
              </a:spcBef>
              <a:spcAft>
                <a:spcPts val="0"/>
              </a:spcAft>
              <a:buClr>
                <a:schemeClr val="accent2"/>
              </a:buClr>
              <a:buSzPts val="1400"/>
              <a:buFont typeface="Arial"/>
              <a:buChar char="●"/>
              <a:defRPr sz="2400" b="0" i="0" u="none" strike="noStrike" cap="none">
                <a:solidFill>
                  <a:schemeClr val="accent2"/>
                </a:solidFill>
                <a:latin typeface="Arial"/>
                <a:ea typeface="Arial"/>
                <a:cs typeface="Arial"/>
                <a:sym typeface="Arial"/>
              </a:defRPr>
            </a:lvl4pPr>
            <a:lvl5pPr marL="2286000" marR="0" lvl="4" indent="-317500" algn="l" rtl="0">
              <a:lnSpc>
                <a:spcPct val="100000"/>
              </a:lnSpc>
              <a:spcBef>
                <a:spcPts val="1600"/>
              </a:spcBef>
              <a:spcAft>
                <a:spcPts val="0"/>
              </a:spcAft>
              <a:buClr>
                <a:schemeClr val="accent2"/>
              </a:buClr>
              <a:buSzPts val="1400"/>
              <a:buFont typeface="Arial"/>
              <a:buChar char="○"/>
              <a:defRPr sz="2400" b="0" i="0" u="none" strike="noStrike" cap="none">
                <a:solidFill>
                  <a:schemeClr val="accent2"/>
                </a:solidFill>
                <a:latin typeface="Arial"/>
                <a:ea typeface="Arial"/>
                <a:cs typeface="Arial"/>
                <a:sym typeface="Arial"/>
              </a:defRPr>
            </a:lvl5pPr>
            <a:lvl6pPr marL="2743200" marR="0" lvl="5"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Times"/>
                <a:ea typeface="Times"/>
                <a:cs typeface="Times"/>
                <a:sym typeface="Times"/>
              </a:defRPr>
            </a:lvl6pPr>
            <a:lvl7pPr marL="3200400" marR="0" lvl="6"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Times"/>
                <a:ea typeface="Times"/>
                <a:cs typeface="Times"/>
                <a:sym typeface="Times"/>
              </a:defRPr>
            </a:lvl7pPr>
            <a:lvl8pPr marL="3657600" marR="0" lvl="7"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Times"/>
                <a:ea typeface="Times"/>
                <a:cs typeface="Times"/>
                <a:sym typeface="Times"/>
              </a:defRPr>
            </a:lvl8pPr>
            <a:lvl9pPr marL="4114800" marR="0" lvl="8" indent="-317500" algn="l" rtl="0">
              <a:lnSpc>
                <a:spcPct val="100000"/>
              </a:lnSpc>
              <a:spcBef>
                <a:spcPts val="1600"/>
              </a:spcBef>
              <a:spcAft>
                <a:spcPts val="1600"/>
              </a:spcAft>
              <a:buClr>
                <a:schemeClr val="dk1"/>
              </a:buClr>
              <a:buSzPts val="14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79" name="Google Shape;7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1pPr>
            <a:lvl2pPr marL="0" marR="0" lvl="1"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2pPr>
            <a:lvl3pPr marL="0" marR="0" lvl="2"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3pPr>
            <a:lvl4pPr marL="0" marR="0" lvl="3"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4pPr>
            <a:lvl5pPr marL="0" marR="0" lvl="4"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5pPr>
            <a:lvl6pPr marL="0" marR="0" lvl="5"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6pPr>
            <a:lvl7pPr marL="0" marR="0" lvl="6"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7pPr>
            <a:lvl8pPr marL="0" marR="0" lvl="7"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8pPr>
            <a:lvl9pPr marL="0" marR="0" lvl="8" indent="0" algn="l" rtl="0">
              <a:lnSpc>
                <a:spcPct val="100000"/>
              </a:lnSpc>
              <a:spcBef>
                <a:spcPts val="0"/>
              </a:spcBef>
              <a:spcAft>
                <a:spcPts val="0"/>
              </a:spcAft>
              <a:buClr>
                <a:schemeClr val="dk1"/>
              </a:buClr>
              <a:buSzPts val="1800"/>
              <a:buFont typeface="Times"/>
              <a:buNone/>
              <a:defRPr sz="1800" b="0" i="0" u="none" strike="noStrike" cap="none">
                <a:solidFill>
                  <a:schemeClr val="dk1"/>
                </a:solidFill>
                <a:latin typeface="Times"/>
                <a:ea typeface="Times"/>
                <a:cs typeface="Times"/>
                <a:sym typeface="Time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3"/>
        <p:cNvGrpSpPr/>
        <p:nvPr/>
      </p:nvGrpSpPr>
      <p:grpSpPr>
        <a:xfrm>
          <a:off x="0" y="0"/>
          <a:ext cx="0" cy="0"/>
          <a:chOff x="0" y="0"/>
          <a:chExt cx="0" cy="0"/>
        </a:xfrm>
      </p:grpSpPr>
      <p:sp>
        <p:nvSpPr>
          <p:cNvPr id="84" name="Google Shape;84;p20"/>
          <p:cNvSpPr/>
          <p:nvPr/>
        </p:nvSpPr>
        <p:spPr>
          <a:xfrm>
            <a:off x="0" y="1"/>
            <a:ext cx="9144000" cy="166800"/>
          </a:xfrm>
          <a:prstGeom prst="rect">
            <a:avLst/>
          </a:prstGeom>
          <a:solidFill>
            <a:srgbClr val="B31B1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a:ea typeface="Times"/>
              <a:cs typeface="Times"/>
              <a:sym typeface="Times"/>
            </a:endParaRPr>
          </a:p>
        </p:txBody>
      </p:sp>
      <p:pic>
        <p:nvPicPr>
          <p:cNvPr id="85" name="Google Shape;85;p20"/>
          <p:cNvPicPr preferRelativeResize="0"/>
          <p:nvPr/>
        </p:nvPicPr>
        <p:blipFill rotWithShape="1">
          <a:blip r:embed="rId2">
            <a:alphaModFix/>
          </a:blip>
          <a:srcRect/>
          <a:stretch/>
        </p:blipFill>
        <p:spPr>
          <a:xfrm>
            <a:off x="381001" y="338156"/>
            <a:ext cx="1393887" cy="1393888"/>
          </a:xfrm>
          <a:prstGeom prst="rect">
            <a:avLst/>
          </a:prstGeom>
          <a:noFill/>
          <a:ln>
            <a:noFill/>
          </a:ln>
        </p:spPr>
      </p:pic>
      <p:sp>
        <p:nvSpPr>
          <p:cNvPr id="86" name="Google Shape;86;p20"/>
          <p:cNvSpPr txBox="1"/>
          <p:nvPr/>
        </p:nvSpPr>
        <p:spPr>
          <a:xfrm>
            <a:off x="638700" y="3181350"/>
            <a:ext cx="7215900" cy="838200"/>
          </a:xfrm>
          <a:prstGeom prst="rect">
            <a:avLst/>
          </a:prstGeom>
          <a:noFill/>
          <a:ln>
            <a:noFill/>
          </a:ln>
        </p:spPr>
        <p:txBody>
          <a:bodyPr spcFirstLastPara="1" wrap="square" lIns="91425" tIns="45725" rIns="91425" bIns="45725" anchor="t" anchorCtr="0">
            <a:noAutofit/>
          </a:bodyPr>
          <a:lstStyle/>
          <a:p>
            <a:pPr marL="0" marR="0" lvl="0" indent="0" algn="l" rtl="0">
              <a:spcBef>
                <a:spcPts val="0"/>
              </a:spcBef>
              <a:spcAft>
                <a:spcPts val="0"/>
              </a:spcAft>
              <a:buClr>
                <a:srgbClr val="0C0C0C"/>
              </a:buClr>
              <a:buSzPts val="3200"/>
              <a:buFont typeface="Helvetica Neue"/>
              <a:buNone/>
            </a:pPr>
            <a:endParaRPr sz="3200" b="0" i="0" u="none" strike="noStrike" cap="none">
              <a:solidFill>
                <a:srgbClr val="0C0C0C"/>
              </a:solidFill>
              <a:latin typeface="Helvetica Neue"/>
              <a:ea typeface="Helvetica Neue"/>
              <a:cs typeface="Helvetica Neue"/>
              <a:sym typeface="Helvetica Neue"/>
            </a:endParaRPr>
          </a:p>
        </p:txBody>
      </p:sp>
      <p:sp>
        <p:nvSpPr>
          <p:cNvPr id="87" name="Google Shape;87;p20"/>
          <p:cNvSpPr txBox="1">
            <a:spLocks noGrp="1"/>
          </p:cNvSpPr>
          <p:nvPr>
            <p:ph type="ctrTitle"/>
          </p:nvPr>
        </p:nvSpPr>
        <p:spPr>
          <a:xfrm>
            <a:off x="457200" y="2114472"/>
            <a:ext cx="7848600" cy="5643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2800"/>
              <a:buFont typeface="Arial"/>
              <a:buNone/>
              <a:defRPr sz="2800"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8" name="Google Shape;88;p20"/>
          <p:cNvSpPr txBox="1">
            <a:spLocks noGrp="1"/>
          </p:cNvSpPr>
          <p:nvPr>
            <p:ph type="subTitle" idx="1"/>
          </p:nvPr>
        </p:nvSpPr>
        <p:spPr>
          <a:xfrm>
            <a:off x="457200" y="2851944"/>
            <a:ext cx="7086600" cy="1015200"/>
          </a:xfrm>
          <a:prstGeom prst="rect">
            <a:avLst/>
          </a:prstGeom>
          <a:noFill/>
          <a:ln>
            <a:noFill/>
          </a:ln>
        </p:spPr>
        <p:txBody>
          <a:bodyPr spcFirstLastPara="1" wrap="square" lIns="68575" tIns="34275" rIns="68575" bIns="34275" anchor="t" anchorCtr="0">
            <a:noAutofit/>
          </a:bodyPr>
          <a:lstStyle>
            <a:lvl1pPr marR="0" lvl="0" algn="l" rtl="0">
              <a:spcBef>
                <a:spcPts val="400"/>
              </a:spcBef>
              <a:spcAft>
                <a:spcPts val="0"/>
              </a:spcAft>
              <a:buClr>
                <a:schemeClr val="accent5"/>
              </a:buClr>
              <a:buSzPts val="2000"/>
              <a:buNone/>
              <a:defRPr sz="2000" i="0" u="none" strike="noStrike" cap="none">
                <a:solidFill>
                  <a:schemeClr val="accent5"/>
                </a:solidFill>
              </a:defRPr>
            </a:lvl1pPr>
            <a:lvl2pPr marR="0" lvl="1" algn="ctr" rtl="0">
              <a:spcBef>
                <a:spcPts val="4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2pPr>
            <a:lvl3pPr marR="0" lvl="2" algn="ctr" rtl="0">
              <a:spcBef>
                <a:spcPts val="400"/>
              </a:spcBef>
              <a:spcAft>
                <a:spcPts val="0"/>
              </a:spcAft>
              <a:buClr>
                <a:schemeClr val="accent2"/>
              </a:buClr>
              <a:buSzPts val="1800"/>
              <a:buFont typeface="Arial"/>
              <a:buNone/>
              <a:defRPr sz="1800" b="0" i="0" u="none" strike="noStrike" cap="none">
                <a:solidFill>
                  <a:schemeClr val="accent2"/>
                </a:solidFill>
                <a:latin typeface="Arial"/>
                <a:ea typeface="Arial"/>
                <a:cs typeface="Arial"/>
                <a:sym typeface="Arial"/>
              </a:defRPr>
            </a:lvl3pPr>
            <a:lvl4pPr marR="0" lvl="3" algn="ctr" rtl="0">
              <a:spcBef>
                <a:spcPts val="300"/>
              </a:spcBef>
              <a:spcAft>
                <a:spcPts val="0"/>
              </a:spcAft>
              <a:buClr>
                <a:schemeClr val="accent2"/>
              </a:buClr>
              <a:buSzPts val="1600"/>
              <a:buFont typeface="Arial"/>
              <a:buNone/>
              <a:defRPr sz="1600" b="0" i="0" u="none" strike="noStrike" cap="none">
                <a:solidFill>
                  <a:schemeClr val="accent2"/>
                </a:solidFill>
                <a:latin typeface="Arial"/>
                <a:ea typeface="Arial"/>
                <a:cs typeface="Arial"/>
                <a:sym typeface="Arial"/>
              </a:defRPr>
            </a:lvl4pPr>
            <a:lvl5pPr marR="0" lvl="4" algn="ctr" rtl="0">
              <a:spcBef>
                <a:spcPts val="300"/>
              </a:spcBef>
              <a:spcAft>
                <a:spcPts val="0"/>
              </a:spcAft>
              <a:buClr>
                <a:schemeClr val="accent2"/>
              </a:buClr>
              <a:buSzPts val="1600"/>
              <a:buFont typeface="Arial"/>
              <a:buNone/>
              <a:defRPr sz="1600" b="0" i="0" u="none" strike="noStrike" cap="none">
                <a:solidFill>
                  <a:schemeClr val="accent2"/>
                </a:solidFill>
                <a:latin typeface="Arial"/>
                <a:ea typeface="Arial"/>
                <a:cs typeface="Arial"/>
                <a:sym typeface="Arial"/>
              </a:defRPr>
            </a:lvl5pPr>
            <a:lvl6pPr marR="0" lvl="5" algn="ctr" rtl="0">
              <a:spcBef>
                <a:spcPts val="30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6pPr>
            <a:lvl7pPr marR="0" lvl="6" algn="ctr" rtl="0">
              <a:spcBef>
                <a:spcPts val="30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7pPr>
            <a:lvl8pPr marR="0" lvl="7" algn="ctr" rtl="0">
              <a:spcBef>
                <a:spcPts val="30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8pPr>
            <a:lvl9pPr marR="0" lvl="8" algn="ctr" rtl="0">
              <a:spcBef>
                <a:spcPts val="30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9pPr>
          </a:lstStyle>
          <a:p>
            <a:endParaRPr/>
          </a:p>
        </p:txBody>
      </p:sp>
      <p:sp>
        <p:nvSpPr>
          <p:cNvPr id="89" name="Google Shape;89;p20"/>
          <p:cNvSpPr txBox="1">
            <a:spLocks noGrp="1"/>
          </p:cNvSpPr>
          <p:nvPr>
            <p:ph type="dt" idx="10"/>
          </p:nvPr>
        </p:nvSpPr>
        <p:spPr>
          <a:xfrm>
            <a:off x="533400" y="4294983"/>
            <a:ext cx="2743200" cy="3651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Font typeface="Avenir"/>
              <a:buNone/>
              <a:defRPr sz="1400" i="0" u="none" strike="noStrike" cap="none">
                <a:solidFill>
                  <a:schemeClr val="accent5"/>
                </a:solidFill>
                <a:latin typeface="Avenir"/>
                <a:ea typeface="Avenir"/>
                <a:cs typeface="Avenir"/>
                <a:sym typeface="Avenir"/>
              </a:defRPr>
            </a:lvl1pPr>
            <a:lvl2pPr marR="0" lvl="1" algn="l" rtl="0">
              <a:spcBef>
                <a:spcPts val="0"/>
              </a:spcBef>
              <a:spcAft>
                <a:spcPts val="0"/>
              </a:spcAft>
              <a:buSzPts val="1100"/>
              <a:buNone/>
              <a:defRPr sz="1400" b="0" i="0" u="none" strike="noStrike" cap="none">
                <a:solidFill>
                  <a:schemeClr val="dk1"/>
                </a:solidFill>
                <a:latin typeface="Times"/>
                <a:ea typeface="Times"/>
                <a:cs typeface="Times"/>
                <a:sym typeface="Times"/>
              </a:defRPr>
            </a:lvl2pPr>
            <a:lvl3pPr marR="0" lvl="2" algn="l" rtl="0">
              <a:spcBef>
                <a:spcPts val="0"/>
              </a:spcBef>
              <a:spcAft>
                <a:spcPts val="0"/>
              </a:spcAft>
              <a:buSzPts val="1100"/>
              <a:buNone/>
              <a:defRPr sz="1400" b="0" i="0" u="none" strike="noStrike" cap="none">
                <a:solidFill>
                  <a:schemeClr val="dk1"/>
                </a:solidFill>
                <a:latin typeface="Times"/>
                <a:ea typeface="Times"/>
                <a:cs typeface="Times"/>
                <a:sym typeface="Times"/>
              </a:defRPr>
            </a:lvl3pPr>
            <a:lvl4pPr marR="0" lvl="3" algn="l" rtl="0">
              <a:spcBef>
                <a:spcPts val="0"/>
              </a:spcBef>
              <a:spcAft>
                <a:spcPts val="0"/>
              </a:spcAft>
              <a:buSzPts val="1100"/>
              <a:buNone/>
              <a:defRPr sz="1400" b="0" i="0" u="none" strike="noStrike" cap="none">
                <a:solidFill>
                  <a:schemeClr val="dk1"/>
                </a:solidFill>
                <a:latin typeface="Times"/>
                <a:ea typeface="Times"/>
                <a:cs typeface="Times"/>
                <a:sym typeface="Times"/>
              </a:defRPr>
            </a:lvl4pPr>
            <a:lvl5pPr marR="0" lvl="4" algn="l" rtl="0">
              <a:spcBef>
                <a:spcPts val="0"/>
              </a:spcBef>
              <a:spcAft>
                <a:spcPts val="0"/>
              </a:spcAft>
              <a:buSzPts val="1100"/>
              <a:buNone/>
              <a:defRPr sz="1400" b="0" i="0" u="none" strike="noStrike" cap="none">
                <a:solidFill>
                  <a:schemeClr val="dk1"/>
                </a:solidFill>
                <a:latin typeface="Times"/>
                <a:ea typeface="Times"/>
                <a:cs typeface="Times"/>
                <a:sym typeface="Times"/>
              </a:defRPr>
            </a:lvl5pPr>
            <a:lvl6pPr marR="0" lvl="5" algn="l" rtl="0">
              <a:spcBef>
                <a:spcPts val="0"/>
              </a:spcBef>
              <a:spcAft>
                <a:spcPts val="0"/>
              </a:spcAft>
              <a:buSzPts val="1100"/>
              <a:buNone/>
              <a:defRPr sz="1400" b="0" i="0" u="none" strike="noStrike" cap="none">
                <a:solidFill>
                  <a:schemeClr val="dk1"/>
                </a:solidFill>
                <a:latin typeface="Times"/>
                <a:ea typeface="Times"/>
                <a:cs typeface="Times"/>
                <a:sym typeface="Times"/>
              </a:defRPr>
            </a:lvl6pPr>
            <a:lvl7pPr marR="0" lvl="6" algn="l" rtl="0">
              <a:spcBef>
                <a:spcPts val="0"/>
              </a:spcBef>
              <a:spcAft>
                <a:spcPts val="0"/>
              </a:spcAft>
              <a:buSzPts val="1100"/>
              <a:buNone/>
              <a:defRPr sz="1400" b="0" i="0" u="none" strike="noStrike" cap="none">
                <a:solidFill>
                  <a:schemeClr val="dk1"/>
                </a:solidFill>
                <a:latin typeface="Times"/>
                <a:ea typeface="Times"/>
                <a:cs typeface="Times"/>
                <a:sym typeface="Times"/>
              </a:defRPr>
            </a:lvl7pPr>
            <a:lvl8pPr marR="0" lvl="7" algn="l" rtl="0">
              <a:spcBef>
                <a:spcPts val="0"/>
              </a:spcBef>
              <a:spcAft>
                <a:spcPts val="0"/>
              </a:spcAft>
              <a:buSzPts val="1100"/>
              <a:buNone/>
              <a:defRPr sz="1400" b="0" i="0" u="none" strike="noStrike" cap="none">
                <a:solidFill>
                  <a:schemeClr val="dk1"/>
                </a:solidFill>
                <a:latin typeface="Times"/>
                <a:ea typeface="Times"/>
                <a:cs typeface="Times"/>
                <a:sym typeface="Times"/>
              </a:defRPr>
            </a:lvl8pPr>
            <a:lvl9pPr marR="0" lvl="8" algn="l" rtl="0">
              <a:spcBef>
                <a:spcPts val="0"/>
              </a:spcBef>
              <a:spcAft>
                <a:spcPts val="0"/>
              </a:spcAft>
              <a:buSzPts val="1100"/>
              <a:buNone/>
              <a:defRPr sz="1400" b="0" i="0" u="none" strike="noStrike" cap="none">
                <a:solidFill>
                  <a:schemeClr val="dk1"/>
                </a:solidFill>
                <a:latin typeface="Times"/>
                <a:ea typeface="Times"/>
                <a:cs typeface="Times"/>
                <a:sym typeface="Times"/>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0"/>
        <p:cNvGrpSpPr/>
        <p:nvPr/>
      </p:nvGrpSpPr>
      <p:grpSpPr>
        <a:xfrm>
          <a:off x="0" y="0"/>
          <a:ext cx="0" cy="0"/>
          <a:chOff x="0" y="0"/>
          <a:chExt cx="0" cy="0"/>
        </a:xfrm>
      </p:grpSpPr>
      <p:sp>
        <p:nvSpPr>
          <p:cNvPr id="91" name="Google Shape;91;p21"/>
          <p:cNvSpPr/>
          <p:nvPr/>
        </p:nvSpPr>
        <p:spPr>
          <a:xfrm>
            <a:off x="0" y="1"/>
            <a:ext cx="9144000" cy="166800"/>
          </a:xfrm>
          <a:prstGeom prst="rect">
            <a:avLst/>
          </a:prstGeom>
          <a:solidFill>
            <a:srgbClr val="B31B1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a:ea typeface="Times"/>
              <a:cs typeface="Times"/>
              <a:sym typeface="Times"/>
            </a:endParaRPr>
          </a:p>
        </p:txBody>
      </p:sp>
      <p:sp>
        <p:nvSpPr>
          <p:cNvPr id="92" name="Google Shape;92;p21"/>
          <p:cNvSpPr txBox="1">
            <a:spLocks noGrp="1"/>
          </p:cNvSpPr>
          <p:nvPr>
            <p:ph type="body" idx="1"/>
          </p:nvPr>
        </p:nvSpPr>
        <p:spPr>
          <a:xfrm>
            <a:off x="285754" y="1085851"/>
            <a:ext cx="8679000" cy="29991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500"/>
              </a:spcBef>
              <a:spcAft>
                <a:spcPts val="0"/>
              </a:spcAft>
              <a:buClr>
                <a:schemeClr val="accent2"/>
              </a:buClr>
              <a:buSzPts val="2400"/>
              <a:buChar char="•"/>
              <a:defRPr sz="2400" i="0" u="none" strike="noStrike" cap="none">
                <a:solidFill>
                  <a:schemeClr val="accent2"/>
                </a:solidFill>
              </a:defRPr>
            </a:lvl1pPr>
            <a:lvl2pPr marL="914400" marR="0" lvl="1" indent="-381000" algn="l" rtl="0">
              <a:lnSpc>
                <a:spcPct val="100000"/>
              </a:lnSpc>
              <a:spcBef>
                <a:spcPts val="900"/>
              </a:spcBef>
              <a:spcAft>
                <a:spcPts val="0"/>
              </a:spcAft>
              <a:buClr>
                <a:schemeClr val="accent2"/>
              </a:buClr>
              <a:buSzPts val="2400"/>
              <a:buChar char="–"/>
              <a:defRPr sz="2400" i="0" u="none" strike="noStrike" cap="none">
                <a:solidFill>
                  <a:schemeClr val="accent2"/>
                </a:solidFill>
              </a:defRPr>
            </a:lvl2pPr>
            <a:lvl3pPr marL="1371600" marR="0" lvl="2" indent="-381000" algn="l" rtl="0">
              <a:lnSpc>
                <a:spcPct val="100000"/>
              </a:lnSpc>
              <a:spcBef>
                <a:spcPts val="900"/>
              </a:spcBef>
              <a:spcAft>
                <a:spcPts val="0"/>
              </a:spcAft>
              <a:buClr>
                <a:schemeClr val="accent2"/>
              </a:buClr>
              <a:buSzPts val="2400"/>
              <a:buChar char="•"/>
              <a:defRPr sz="2400" i="0" u="none" strike="noStrike" cap="none">
                <a:solidFill>
                  <a:schemeClr val="accent2"/>
                </a:solidFill>
              </a:defRPr>
            </a:lvl3pPr>
            <a:lvl4pPr marL="1828800" marR="0" lvl="3" indent="-381000" algn="l" rtl="0">
              <a:lnSpc>
                <a:spcPct val="100000"/>
              </a:lnSpc>
              <a:spcBef>
                <a:spcPts val="900"/>
              </a:spcBef>
              <a:spcAft>
                <a:spcPts val="0"/>
              </a:spcAft>
              <a:buClr>
                <a:schemeClr val="accent2"/>
              </a:buClr>
              <a:buSzPts val="2400"/>
              <a:buChar char="–"/>
              <a:defRPr sz="2400" i="0" u="none" strike="noStrike" cap="none">
                <a:solidFill>
                  <a:schemeClr val="accent2"/>
                </a:solidFill>
              </a:defRPr>
            </a:lvl4pPr>
            <a:lvl5pPr marL="2286000" marR="0" lvl="4" indent="-381000" algn="l" rtl="0">
              <a:lnSpc>
                <a:spcPct val="100000"/>
              </a:lnSpc>
              <a:spcBef>
                <a:spcPts val="900"/>
              </a:spcBef>
              <a:spcAft>
                <a:spcPts val="0"/>
              </a:spcAft>
              <a:buClr>
                <a:schemeClr val="accent2"/>
              </a:buClr>
              <a:buSzPts val="2400"/>
              <a:buChar char="»"/>
              <a:defRPr sz="2400" i="0" u="none" strike="noStrike" cap="none">
                <a:solidFill>
                  <a:schemeClr val="accent2"/>
                </a:solidFill>
              </a:defRPr>
            </a:lvl5pPr>
            <a:lvl6pPr marL="2743200" marR="0" lvl="5" indent="-355600" algn="l" rtl="0">
              <a:spcBef>
                <a:spcPts val="900"/>
              </a:spcBef>
              <a:spcAft>
                <a:spcPts val="0"/>
              </a:spcAft>
              <a:buClr>
                <a:schemeClr val="dk1"/>
              </a:buClr>
              <a:buSzPts val="2000"/>
              <a:buChar char="•"/>
              <a:defRPr sz="200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latin typeface="Arial"/>
                <a:ea typeface="Arial"/>
                <a:cs typeface="Arial"/>
                <a:sym typeface="Arial"/>
              </a:defRPr>
            </a:lvl9pPr>
          </a:lstStyle>
          <a:p>
            <a:endParaRPr/>
          </a:p>
        </p:txBody>
      </p:sp>
      <p:sp>
        <p:nvSpPr>
          <p:cNvPr id="93" name="Google Shape;93;p21"/>
          <p:cNvSpPr txBox="1">
            <a:spLocks noGrp="1"/>
          </p:cNvSpPr>
          <p:nvPr>
            <p:ph type="title"/>
          </p:nvPr>
        </p:nvSpPr>
        <p:spPr>
          <a:xfrm>
            <a:off x="287899" y="461818"/>
            <a:ext cx="6554700" cy="4527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rgbClr val="000000"/>
              </a:buClr>
              <a:buSzPts val="3000"/>
              <a:buFont typeface="Arial"/>
              <a:buNone/>
              <a:defRPr sz="3000" i="0" u="none" strike="noStrike" cap="none">
                <a:solidFill>
                  <a:srgbClr val="000000"/>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4" name="Google Shape;94;p21"/>
          <p:cNvSpPr txBox="1"/>
          <p:nvPr/>
        </p:nvSpPr>
        <p:spPr>
          <a:xfrm>
            <a:off x="3619500" y="-52060"/>
            <a:ext cx="1905000" cy="23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0" i="0" u="none" strike="noStrike" cap="none">
                <a:solidFill>
                  <a:schemeClr val="lt1"/>
                </a:solidFill>
                <a:latin typeface="Times"/>
                <a:ea typeface="Times"/>
                <a:cs typeface="Times"/>
                <a:sym typeface="Times"/>
              </a:rPr>
              <a:t>Cornell University</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ntent w/ Graphic">
  <p:cSld name="1_Content w/ Graphic">
    <p:spTree>
      <p:nvGrpSpPr>
        <p:cNvPr id="1" name="Shape 95"/>
        <p:cNvGrpSpPr/>
        <p:nvPr/>
      </p:nvGrpSpPr>
      <p:grpSpPr>
        <a:xfrm>
          <a:off x="0" y="0"/>
          <a:ext cx="0" cy="0"/>
          <a:chOff x="0" y="0"/>
          <a:chExt cx="0" cy="0"/>
        </a:xfrm>
      </p:grpSpPr>
      <p:sp>
        <p:nvSpPr>
          <p:cNvPr id="96" name="Google Shape;96;p22"/>
          <p:cNvSpPr/>
          <p:nvPr/>
        </p:nvSpPr>
        <p:spPr>
          <a:xfrm>
            <a:off x="0" y="1"/>
            <a:ext cx="9144000" cy="166800"/>
          </a:xfrm>
          <a:prstGeom prst="rect">
            <a:avLst/>
          </a:prstGeom>
          <a:solidFill>
            <a:srgbClr val="B31B1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Times"/>
              <a:ea typeface="Times"/>
              <a:cs typeface="Times"/>
              <a:sym typeface="Times"/>
            </a:endParaRPr>
          </a:p>
        </p:txBody>
      </p:sp>
      <p:sp>
        <p:nvSpPr>
          <p:cNvPr id="97" name="Google Shape;97;p22"/>
          <p:cNvSpPr txBox="1"/>
          <p:nvPr/>
        </p:nvSpPr>
        <p:spPr>
          <a:xfrm>
            <a:off x="438726" y="3567548"/>
            <a:ext cx="8258700" cy="561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200">
                <a:solidFill>
                  <a:schemeClr val="lt1"/>
                </a:solidFill>
                <a:latin typeface="Helvetica Neue"/>
                <a:ea typeface="Helvetica Neue"/>
                <a:cs typeface="Helvetica Neue"/>
                <a:sym typeface="Helvetica Neue"/>
              </a:rPr>
              <a:t>Photos, illustrations, graphics here.</a:t>
            </a:r>
            <a:endParaRPr sz="1800">
              <a:solidFill>
                <a:schemeClr val="lt1"/>
              </a:solidFill>
              <a:latin typeface="Times"/>
              <a:ea typeface="Times"/>
              <a:cs typeface="Times"/>
              <a:sym typeface="Times"/>
            </a:endParaRPr>
          </a:p>
        </p:txBody>
      </p:sp>
      <p:sp>
        <p:nvSpPr>
          <p:cNvPr id="98" name="Google Shape;98;p22"/>
          <p:cNvSpPr txBox="1">
            <a:spLocks noGrp="1"/>
          </p:cNvSpPr>
          <p:nvPr>
            <p:ph type="body" idx="1"/>
          </p:nvPr>
        </p:nvSpPr>
        <p:spPr>
          <a:xfrm>
            <a:off x="4800604" y="1085850"/>
            <a:ext cx="4050600" cy="36576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2pPr>
            <a:lvl3pPr marL="1371600" marR="0" lvl="2"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3pPr>
            <a:lvl4pPr marL="1828800" marR="0" lvl="3"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4pPr>
            <a:lvl5pPr marL="2286000" marR="0" lvl="4"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99" name="Google Shape;99;p22"/>
          <p:cNvSpPr txBox="1">
            <a:spLocks noGrp="1"/>
          </p:cNvSpPr>
          <p:nvPr>
            <p:ph type="title"/>
          </p:nvPr>
        </p:nvSpPr>
        <p:spPr>
          <a:xfrm>
            <a:off x="287899" y="461818"/>
            <a:ext cx="6554700" cy="4527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3"/>
              </a:buClr>
              <a:buSzPts val="3000"/>
              <a:buFont typeface="Avenir"/>
              <a:buNone/>
              <a:defRPr sz="3000" b="1" i="0" u="none" strike="noStrike" cap="none">
                <a:solidFill>
                  <a:schemeClr val="accent3"/>
                </a:solidFill>
                <a:latin typeface="Avenir"/>
                <a:ea typeface="Avenir"/>
                <a:cs typeface="Avenir"/>
                <a:sym typeface="Avenir"/>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0" name="Google Shape;100;p22"/>
          <p:cNvSpPr txBox="1">
            <a:spLocks noGrp="1"/>
          </p:cNvSpPr>
          <p:nvPr>
            <p:ph type="body" idx="2"/>
          </p:nvPr>
        </p:nvSpPr>
        <p:spPr>
          <a:xfrm>
            <a:off x="289409" y="1085850"/>
            <a:ext cx="4358700" cy="36576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1pPr>
            <a:lvl2pPr marL="914400" marR="0" lvl="1"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2pPr>
            <a:lvl3pPr marL="1371600" marR="0" lvl="2"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3pPr>
            <a:lvl4pPr marL="1828800" marR="0" lvl="3"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4pPr>
            <a:lvl5pPr marL="2286000" marR="0" lvl="4"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101" name="Google Shape;101;p22"/>
          <p:cNvSpPr txBox="1"/>
          <p:nvPr/>
        </p:nvSpPr>
        <p:spPr>
          <a:xfrm>
            <a:off x="3619500" y="-52060"/>
            <a:ext cx="1905000" cy="23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a:solidFill>
                  <a:schemeClr val="lt1"/>
                </a:solidFill>
                <a:latin typeface="Times"/>
                <a:ea typeface="Times"/>
                <a:cs typeface="Times"/>
                <a:sym typeface="Times"/>
              </a:rPr>
              <a:t>Cornell University</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3"/>
              </a:buClr>
              <a:buSzPts val="3200"/>
              <a:buFont typeface="Helvetica Neue"/>
              <a:buNone/>
              <a:defRPr sz="3200" b="0" i="0" u="none" strike="noStrike" cap="none">
                <a:solidFill>
                  <a:schemeClr val="accent3"/>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4" name="Google Shape;104;p23"/>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1pPr>
            <a:lvl2pPr marL="914400" marR="0" lvl="1" indent="-381000" algn="l" rtl="0">
              <a:lnSpc>
                <a:spcPct val="100000"/>
              </a:lnSpc>
              <a:spcBef>
                <a:spcPts val="9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2pPr>
            <a:lvl3pPr marL="1371600" marR="0" lvl="2" indent="-381000" algn="l" rtl="0">
              <a:lnSpc>
                <a:spcPct val="100000"/>
              </a:lnSpc>
              <a:spcBef>
                <a:spcPts val="900"/>
              </a:spcBef>
              <a:spcAft>
                <a:spcPts val="0"/>
              </a:spcAft>
              <a:buClr>
                <a:schemeClr val="accent2"/>
              </a:buClr>
              <a:buSzPts val="2400"/>
              <a:buFont typeface="Noto Sans Symbols"/>
              <a:buChar char="⎻"/>
              <a:defRPr sz="2400" b="0" i="0" u="none" strike="noStrike" cap="none">
                <a:solidFill>
                  <a:schemeClr val="accent2"/>
                </a:solidFill>
                <a:latin typeface="Avenir"/>
                <a:ea typeface="Avenir"/>
                <a:cs typeface="Avenir"/>
                <a:sym typeface="Avenir"/>
              </a:defRPr>
            </a:lvl3pPr>
            <a:lvl4pPr marL="1828800" marR="0" lvl="3" indent="-381000" algn="l" rtl="0">
              <a:lnSpc>
                <a:spcPct val="100000"/>
              </a:lnSpc>
              <a:spcBef>
                <a:spcPts val="900"/>
              </a:spcBef>
              <a:spcAft>
                <a:spcPts val="0"/>
              </a:spcAft>
              <a:buClr>
                <a:schemeClr val="accent2"/>
              </a:buClr>
              <a:buSzPts val="2400"/>
              <a:buFont typeface="Noto Sans Symbols"/>
              <a:buChar char="⎻"/>
              <a:defRPr sz="2400" b="0" i="0" u="none" strike="noStrike" cap="none">
                <a:solidFill>
                  <a:schemeClr val="accent2"/>
                </a:solidFill>
                <a:latin typeface="Avenir"/>
                <a:ea typeface="Avenir"/>
                <a:cs typeface="Avenir"/>
                <a:sym typeface="Avenir"/>
              </a:defRPr>
            </a:lvl4pPr>
            <a:lvl5pPr marL="2286000" marR="0" lvl="4" indent="-381000" algn="l" rtl="0">
              <a:lnSpc>
                <a:spcPct val="100000"/>
              </a:lnSpc>
              <a:spcBef>
                <a:spcPts val="900"/>
              </a:spcBef>
              <a:spcAft>
                <a:spcPts val="0"/>
              </a:spcAft>
              <a:buClr>
                <a:schemeClr val="accent2"/>
              </a:buClr>
              <a:buSzPts val="2400"/>
              <a:buFont typeface="Noto Sans Symbols"/>
              <a:buChar char="⎻"/>
              <a:defRPr sz="2400" b="0" i="0" u="none" strike="noStrike" cap="none">
                <a:solidFill>
                  <a:schemeClr val="accent2"/>
                </a:solidFill>
                <a:latin typeface="Avenir"/>
                <a:ea typeface="Avenir"/>
                <a:cs typeface="Avenir"/>
                <a:sym typeface="Avenir"/>
              </a:defRPr>
            </a:lvl5pPr>
            <a:lvl6pPr marL="2743200" marR="0" lvl="5" indent="-355600" algn="l" rtl="0">
              <a:spcBef>
                <a:spcPts val="9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105" name="Google Shape;105;p23"/>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Times"/>
                <a:ea typeface="Times"/>
                <a:cs typeface="Times"/>
                <a:sym typeface="Times"/>
              </a:defRPr>
            </a:lvl1pPr>
            <a:lvl2pPr marR="0" lvl="1" algn="l" rtl="0">
              <a:spcBef>
                <a:spcPts val="0"/>
              </a:spcBef>
              <a:spcAft>
                <a:spcPts val="0"/>
              </a:spcAft>
              <a:buSzPts val="1100"/>
              <a:buNone/>
              <a:defRPr sz="1400" b="0" i="0" u="none" strike="noStrike" cap="none">
                <a:solidFill>
                  <a:schemeClr val="dk1"/>
                </a:solidFill>
                <a:latin typeface="Times"/>
                <a:ea typeface="Times"/>
                <a:cs typeface="Times"/>
                <a:sym typeface="Times"/>
              </a:defRPr>
            </a:lvl2pPr>
            <a:lvl3pPr marR="0" lvl="2" algn="l" rtl="0">
              <a:spcBef>
                <a:spcPts val="0"/>
              </a:spcBef>
              <a:spcAft>
                <a:spcPts val="0"/>
              </a:spcAft>
              <a:buSzPts val="1100"/>
              <a:buNone/>
              <a:defRPr sz="1400" b="0" i="0" u="none" strike="noStrike" cap="none">
                <a:solidFill>
                  <a:schemeClr val="dk1"/>
                </a:solidFill>
                <a:latin typeface="Times"/>
                <a:ea typeface="Times"/>
                <a:cs typeface="Times"/>
                <a:sym typeface="Times"/>
              </a:defRPr>
            </a:lvl3pPr>
            <a:lvl4pPr marR="0" lvl="3" algn="l" rtl="0">
              <a:spcBef>
                <a:spcPts val="0"/>
              </a:spcBef>
              <a:spcAft>
                <a:spcPts val="0"/>
              </a:spcAft>
              <a:buSzPts val="1100"/>
              <a:buNone/>
              <a:defRPr sz="1400" b="0" i="0" u="none" strike="noStrike" cap="none">
                <a:solidFill>
                  <a:schemeClr val="dk1"/>
                </a:solidFill>
                <a:latin typeface="Times"/>
                <a:ea typeface="Times"/>
                <a:cs typeface="Times"/>
                <a:sym typeface="Times"/>
              </a:defRPr>
            </a:lvl4pPr>
            <a:lvl5pPr marR="0" lvl="4" algn="l" rtl="0">
              <a:spcBef>
                <a:spcPts val="0"/>
              </a:spcBef>
              <a:spcAft>
                <a:spcPts val="0"/>
              </a:spcAft>
              <a:buSzPts val="1100"/>
              <a:buNone/>
              <a:defRPr sz="1400" b="0" i="0" u="none" strike="noStrike" cap="none">
                <a:solidFill>
                  <a:schemeClr val="dk1"/>
                </a:solidFill>
                <a:latin typeface="Times"/>
                <a:ea typeface="Times"/>
                <a:cs typeface="Times"/>
                <a:sym typeface="Times"/>
              </a:defRPr>
            </a:lvl5pPr>
            <a:lvl6pPr marR="0" lvl="5" algn="l" rtl="0">
              <a:spcBef>
                <a:spcPts val="0"/>
              </a:spcBef>
              <a:spcAft>
                <a:spcPts val="0"/>
              </a:spcAft>
              <a:buSzPts val="1100"/>
              <a:buNone/>
              <a:defRPr sz="1400" b="0" i="0" u="none" strike="noStrike" cap="none">
                <a:solidFill>
                  <a:schemeClr val="dk1"/>
                </a:solidFill>
                <a:latin typeface="Times"/>
                <a:ea typeface="Times"/>
                <a:cs typeface="Times"/>
                <a:sym typeface="Times"/>
              </a:defRPr>
            </a:lvl6pPr>
            <a:lvl7pPr marR="0" lvl="6" algn="l" rtl="0">
              <a:spcBef>
                <a:spcPts val="0"/>
              </a:spcBef>
              <a:spcAft>
                <a:spcPts val="0"/>
              </a:spcAft>
              <a:buSzPts val="1100"/>
              <a:buNone/>
              <a:defRPr sz="1400" b="0" i="0" u="none" strike="noStrike" cap="none">
                <a:solidFill>
                  <a:schemeClr val="dk1"/>
                </a:solidFill>
                <a:latin typeface="Times"/>
                <a:ea typeface="Times"/>
                <a:cs typeface="Times"/>
                <a:sym typeface="Times"/>
              </a:defRPr>
            </a:lvl7pPr>
            <a:lvl8pPr marR="0" lvl="7" algn="l" rtl="0">
              <a:spcBef>
                <a:spcPts val="0"/>
              </a:spcBef>
              <a:spcAft>
                <a:spcPts val="0"/>
              </a:spcAft>
              <a:buSzPts val="1100"/>
              <a:buNone/>
              <a:defRPr sz="1400" b="0" i="0" u="none" strike="noStrike" cap="none">
                <a:solidFill>
                  <a:schemeClr val="dk1"/>
                </a:solidFill>
                <a:latin typeface="Times"/>
                <a:ea typeface="Times"/>
                <a:cs typeface="Times"/>
                <a:sym typeface="Times"/>
              </a:defRPr>
            </a:lvl8pPr>
            <a:lvl9pPr marR="0" lvl="8" algn="l" rtl="0">
              <a:spcBef>
                <a:spcPts val="0"/>
              </a:spcBef>
              <a:spcAft>
                <a:spcPts val="0"/>
              </a:spcAft>
              <a:buSzPts val="1100"/>
              <a:buNone/>
              <a:defRPr sz="1400" b="0" i="0" u="none" strike="noStrike" cap="none">
                <a:solidFill>
                  <a:schemeClr val="dk1"/>
                </a:solidFill>
                <a:latin typeface="Times"/>
                <a:ea typeface="Times"/>
                <a:cs typeface="Times"/>
                <a:sym typeface="Times"/>
              </a:defRPr>
            </a:lvl9pPr>
          </a:lstStyle>
          <a:p>
            <a:endParaRPr/>
          </a:p>
        </p:txBody>
      </p:sp>
      <p:sp>
        <p:nvSpPr>
          <p:cNvPr id="106" name="Google Shape;106;p23"/>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Times"/>
                <a:ea typeface="Times"/>
                <a:cs typeface="Times"/>
                <a:sym typeface="Times"/>
              </a:defRPr>
            </a:lvl1pPr>
            <a:lvl2pPr marR="0" lvl="1" algn="l" rtl="0">
              <a:spcBef>
                <a:spcPts val="0"/>
              </a:spcBef>
              <a:spcAft>
                <a:spcPts val="0"/>
              </a:spcAft>
              <a:buSzPts val="1100"/>
              <a:buNone/>
              <a:defRPr sz="1400" b="0" i="0" u="none" strike="noStrike" cap="none">
                <a:solidFill>
                  <a:schemeClr val="dk1"/>
                </a:solidFill>
                <a:latin typeface="Times"/>
                <a:ea typeface="Times"/>
                <a:cs typeface="Times"/>
                <a:sym typeface="Times"/>
              </a:defRPr>
            </a:lvl2pPr>
            <a:lvl3pPr marR="0" lvl="2" algn="l" rtl="0">
              <a:spcBef>
                <a:spcPts val="0"/>
              </a:spcBef>
              <a:spcAft>
                <a:spcPts val="0"/>
              </a:spcAft>
              <a:buSzPts val="1100"/>
              <a:buNone/>
              <a:defRPr sz="1400" b="0" i="0" u="none" strike="noStrike" cap="none">
                <a:solidFill>
                  <a:schemeClr val="dk1"/>
                </a:solidFill>
                <a:latin typeface="Times"/>
                <a:ea typeface="Times"/>
                <a:cs typeface="Times"/>
                <a:sym typeface="Times"/>
              </a:defRPr>
            </a:lvl3pPr>
            <a:lvl4pPr marR="0" lvl="3" algn="l" rtl="0">
              <a:spcBef>
                <a:spcPts val="0"/>
              </a:spcBef>
              <a:spcAft>
                <a:spcPts val="0"/>
              </a:spcAft>
              <a:buSzPts val="1100"/>
              <a:buNone/>
              <a:defRPr sz="1400" b="0" i="0" u="none" strike="noStrike" cap="none">
                <a:solidFill>
                  <a:schemeClr val="dk1"/>
                </a:solidFill>
                <a:latin typeface="Times"/>
                <a:ea typeface="Times"/>
                <a:cs typeface="Times"/>
                <a:sym typeface="Times"/>
              </a:defRPr>
            </a:lvl4pPr>
            <a:lvl5pPr marR="0" lvl="4" algn="l" rtl="0">
              <a:spcBef>
                <a:spcPts val="0"/>
              </a:spcBef>
              <a:spcAft>
                <a:spcPts val="0"/>
              </a:spcAft>
              <a:buSzPts val="1100"/>
              <a:buNone/>
              <a:defRPr sz="1400" b="0" i="0" u="none" strike="noStrike" cap="none">
                <a:solidFill>
                  <a:schemeClr val="dk1"/>
                </a:solidFill>
                <a:latin typeface="Times"/>
                <a:ea typeface="Times"/>
                <a:cs typeface="Times"/>
                <a:sym typeface="Times"/>
              </a:defRPr>
            </a:lvl5pPr>
            <a:lvl6pPr marR="0" lvl="5" algn="l" rtl="0">
              <a:spcBef>
                <a:spcPts val="0"/>
              </a:spcBef>
              <a:spcAft>
                <a:spcPts val="0"/>
              </a:spcAft>
              <a:buSzPts val="1100"/>
              <a:buNone/>
              <a:defRPr sz="1400" b="0" i="0" u="none" strike="noStrike" cap="none">
                <a:solidFill>
                  <a:schemeClr val="dk1"/>
                </a:solidFill>
                <a:latin typeface="Times"/>
                <a:ea typeface="Times"/>
                <a:cs typeface="Times"/>
                <a:sym typeface="Times"/>
              </a:defRPr>
            </a:lvl6pPr>
            <a:lvl7pPr marR="0" lvl="6" algn="l" rtl="0">
              <a:spcBef>
                <a:spcPts val="0"/>
              </a:spcBef>
              <a:spcAft>
                <a:spcPts val="0"/>
              </a:spcAft>
              <a:buSzPts val="1100"/>
              <a:buNone/>
              <a:defRPr sz="1400" b="0" i="0" u="none" strike="noStrike" cap="none">
                <a:solidFill>
                  <a:schemeClr val="dk1"/>
                </a:solidFill>
                <a:latin typeface="Times"/>
                <a:ea typeface="Times"/>
                <a:cs typeface="Times"/>
                <a:sym typeface="Times"/>
              </a:defRPr>
            </a:lvl7pPr>
            <a:lvl8pPr marR="0" lvl="7" algn="l" rtl="0">
              <a:spcBef>
                <a:spcPts val="0"/>
              </a:spcBef>
              <a:spcAft>
                <a:spcPts val="0"/>
              </a:spcAft>
              <a:buSzPts val="1100"/>
              <a:buNone/>
              <a:defRPr sz="1400" b="0" i="0" u="none" strike="noStrike" cap="none">
                <a:solidFill>
                  <a:schemeClr val="dk1"/>
                </a:solidFill>
                <a:latin typeface="Times"/>
                <a:ea typeface="Times"/>
                <a:cs typeface="Times"/>
                <a:sym typeface="Times"/>
              </a:defRPr>
            </a:lvl8pPr>
            <a:lvl9pPr marR="0" lvl="8" algn="l" rtl="0">
              <a:spcBef>
                <a:spcPts val="0"/>
              </a:spcBef>
              <a:spcAft>
                <a:spcPts val="0"/>
              </a:spcAft>
              <a:buSzPts val="1100"/>
              <a:buNone/>
              <a:defRPr sz="1400" b="0" i="0" u="none" strike="noStrike" cap="none">
                <a:solidFill>
                  <a:schemeClr val="dk1"/>
                </a:solidFill>
                <a:latin typeface="Times"/>
                <a:ea typeface="Times"/>
                <a:cs typeface="Times"/>
                <a:sym typeface="Times"/>
              </a:defRPr>
            </a:lvl9pPr>
          </a:lstStyle>
          <a:p>
            <a:endParaRPr/>
          </a:p>
        </p:txBody>
      </p:sp>
      <p:sp>
        <p:nvSpPr>
          <p:cNvPr id="107" name="Google Shape;107;p23"/>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Times"/>
                <a:ea typeface="Times"/>
                <a:cs typeface="Times"/>
                <a:sym typeface="Times"/>
              </a:defRPr>
            </a:lvl1pPr>
            <a:lvl2pPr marL="0" marR="0" lvl="1" indent="0" algn="l" rtl="0">
              <a:spcBef>
                <a:spcPts val="0"/>
              </a:spcBef>
              <a:buNone/>
              <a:defRPr sz="1400">
                <a:solidFill>
                  <a:schemeClr val="dk1"/>
                </a:solidFill>
                <a:latin typeface="Times"/>
                <a:ea typeface="Times"/>
                <a:cs typeface="Times"/>
                <a:sym typeface="Times"/>
              </a:defRPr>
            </a:lvl2pPr>
            <a:lvl3pPr marL="0" marR="0" lvl="2" indent="0" algn="l" rtl="0">
              <a:spcBef>
                <a:spcPts val="0"/>
              </a:spcBef>
              <a:buNone/>
              <a:defRPr sz="1400">
                <a:solidFill>
                  <a:schemeClr val="dk1"/>
                </a:solidFill>
                <a:latin typeface="Times"/>
                <a:ea typeface="Times"/>
                <a:cs typeface="Times"/>
                <a:sym typeface="Times"/>
              </a:defRPr>
            </a:lvl3pPr>
            <a:lvl4pPr marL="0" marR="0" lvl="3" indent="0" algn="l" rtl="0">
              <a:spcBef>
                <a:spcPts val="0"/>
              </a:spcBef>
              <a:buNone/>
              <a:defRPr sz="1400">
                <a:solidFill>
                  <a:schemeClr val="dk1"/>
                </a:solidFill>
                <a:latin typeface="Times"/>
                <a:ea typeface="Times"/>
                <a:cs typeface="Times"/>
                <a:sym typeface="Times"/>
              </a:defRPr>
            </a:lvl4pPr>
            <a:lvl5pPr marL="0" marR="0" lvl="4" indent="0" algn="l" rtl="0">
              <a:spcBef>
                <a:spcPts val="0"/>
              </a:spcBef>
              <a:buNone/>
              <a:defRPr sz="1400">
                <a:solidFill>
                  <a:schemeClr val="dk1"/>
                </a:solidFill>
                <a:latin typeface="Times"/>
                <a:ea typeface="Times"/>
                <a:cs typeface="Times"/>
                <a:sym typeface="Times"/>
              </a:defRPr>
            </a:lvl5pPr>
            <a:lvl6pPr marL="0" marR="0" lvl="5" indent="0" algn="l" rtl="0">
              <a:spcBef>
                <a:spcPts val="0"/>
              </a:spcBef>
              <a:buNone/>
              <a:defRPr sz="1400">
                <a:solidFill>
                  <a:schemeClr val="dk1"/>
                </a:solidFill>
                <a:latin typeface="Times"/>
                <a:ea typeface="Times"/>
                <a:cs typeface="Times"/>
                <a:sym typeface="Times"/>
              </a:defRPr>
            </a:lvl6pPr>
            <a:lvl7pPr marL="0" marR="0" lvl="6" indent="0" algn="l" rtl="0">
              <a:spcBef>
                <a:spcPts val="0"/>
              </a:spcBef>
              <a:buNone/>
              <a:defRPr sz="1400">
                <a:solidFill>
                  <a:schemeClr val="dk1"/>
                </a:solidFill>
                <a:latin typeface="Times"/>
                <a:ea typeface="Times"/>
                <a:cs typeface="Times"/>
                <a:sym typeface="Times"/>
              </a:defRPr>
            </a:lvl7pPr>
            <a:lvl8pPr marL="0" marR="0" lvl="7" indent="0" algn="l" rtl="0">
              <a:spcBef>
                <a:spcPts val="0"/>
              </a:spcBef>
              <a:buNone/>
              <a:defRPr sz="1400">
                <a:solidFill>
                  <a:schemeClr val="dk1"/>
                </a:solidFill>
                <a:latin typeface="Times"/>
                <a:ea typeface="Times"/>
                <a:cs typeface="Times"/>
                <a:sym typeface="Times"/>
              </a:defRPr>
            </a:lvl8pPr>
            <a:lvl9pPr marL="0" marR="0" lvl="8" indent="0" algn="l" rtl="0">
              <a:spcBef>
                <a:spcPts val="0"/>
              </a:spcBef>
              <a:buNone/>
              <a:defRPr sz="1400">
                <a:solidFill>
                  <a:schemeClr val="dk1"/>
                </a:solidFill>
                <a:latin typeface="Times"/>
                <a:ea typeface="Times"/>
                <a:cs typeface="Times"/>
                <a:sym typeface="Time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accent3"/>
              </a:buClr>
              <a:buSzPts val="2400"/>
              <a:buFont typeface="Helvetica Neue"/>
              <a:buNone/>
              <a:defRPr sz="2400" b="0" i="0" u="none" strike="noStrike" cap="none">
                <a:solidFill>
                  <a:schemeClr val="accent3"/>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0" name="Google Shape;110;p24"/>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61950" algn="l" rtl="0">
              <a:spcBef>
                <a:spcPts val="400"/>
              </a:spcBef>
              <a:spcAft>
                <a:spcPts val="0"/>
              </a:spcAft>
              <a:buClr>
                <a:schemeClr val="accent2"/>
              </a:buClr>
              <a:buSzPts val="2100"/>
              <a:buFont typeface="Arial"/>
              <a:buChar char="–"/>
              <a:defRPr sz="2100" b="0" i="0" u="none" strike="noStrike" cap="none">
                <a:solidFill>
                  <a:schemeClr val="accent2"/>
                </a:solidFill>
                <a:latin typeface="Arial"/>
                <a:ea typeface="Arial"/>
                <a:cs typeface="Arial"/>
                <a:sym typeface="Arial"/>
              </a:defRPr>
            </a:lvl2pPr>
            <a:lvl3pPr marL="1371600" marR="0" lvl="2" indent="-342900" algn="l" rtl="0">
              <a:spcBef>
                <a:spcPts val="400"/>
              </a:spcBef>
              <a:spcAft>
                <a:spcPts val="0"/>
              </a:spcAft>
              <a:buClr>
                <a:schemeClr val="accent2"/>
              </a:buClr>
              <a:buSzPts val="1800"/>
              <a:buFont typeface="Arial"/>
              <a:buChar char="•"/>
              <a:defRPr sz="1800" b="0" i="0" u="none" strike="noStrike" cap="none">
                <a:solidFill>
                  <a:schemeClr val="accent2"/>
                </a:solidFill>
                <a:latin typeface="Arial"/>
                <a:ea typeface="Arial"/>
                <a:cs typeface="Arial"/>
                <a:sym typeface="Arial"/>
              </a:defRPr>
            </a:lvl3pPr>
            <a:lvl4pPr marL="1828800" marR="0" lvl="3" indent="-323850" algn="l" rtl="0">
              <a:spcBef>
                <a:spcPts val="300"/>
              </a:spcBef>
              <a:spcAft>
                <a:spcPts val="0"/>
              </a:spcAft>
              <a:buClr>
                <a:schemeClr val="accent2"/>
              </a:buClr>
              <a:buSzPts val="1500"/>
              <a:buFont typeface="Arial"/>
              <a:buChar char="–"/>
              <a:defRPr sz="1500" b="0" i="0" u="none" strike="noStrike" cap="none">
                <a:solidFill>
                  <a:schemeClr val="accent2"/>
                </a:solidFill>
                <a:latin typeface="Arial"/>
                <a:ea typeface="Arial"/>
                <a:cs typeface="Arial"/>
                <a:sym typeface="Arial"/>
              </a:defRPr>
            </a:lvl4pPr>
            <a:lvl5pPr marL="2286000" marR="0" lvl="4" indent="-323850" algn="l" rtl="0">
              <a:spcBef>
                <a:spcPts val="300"/>
              </a:spcBef>
              <a:spcAft>
                <a:spcPts val="0"/>
              </a:spcAft>
              <a:buClr>
                <a:schemeClr val="accent2"/>
              </a:buClr>
              <a:buSzPts val="1500"/>
              <a:buFont typeface="Arial"/>
              <a:buChar char="»"/>
              <a:defRPr sz="1500" b="0" i="0" u="none" strike="noStrike" cap="none">
                <a:solidFill>
                  <a:schemeClr val="accent2"/>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Times"/>
                <a:ea typeface="Times"/>
                <a:cs typeface="Times"/>
                <a:sym typeface="Time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Times"/>
                <a:ea typeface="Times"/>
                <a:cs typeface="Times"/>
                <a:sym typeface="Time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Times"/>
                <a:ea typeface="Times"/>
                <a:cs typeface="Times"/>
                <a:sym typeface="Time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Times"/>
                <a:ea typeface="Times"/>
                <a:cs typeface="Times"/>
                <a:sym typeface="Times"/>
              </a:defRPr>
            </a:lvl9pPr>
          </a:lstStyle>
          <a:p>
            <a:endParaRPr/>
          </a:p>
        </p:txBody>
      </p:sp>
      <p:sp>
        <p:nvSpPr>
          <p:cNvPr id="111" name="Google Shape;111;p24"/>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200"/>
              </a:spcBef>
              <a:spcAft>
                <a:spcPts val="0"/>
              </a:spcAft>
              <a:buClr>
                <a:schemeClr val="accent2"/>
              </a:buClr>
              <a:buSzPts val="1200"/>
              <a:buFont typeface="Arial"/>
              <a:buNone/>
              <a:defRPr sz="1200" b="0" i="0" u="none" strike="noStrike" cap="none">
                <a:solidFill>
                  <a:schemeClr val="accent2"/>
                </a:solidFill>
                <a:latin typeface="Arial"/>
                <a:ea typeface="Arial"/>
                <a:cs typeface="Arial"/>
                <a:sym typeface="Arial"/>
              </a:defRPr>
            </a:lvl1pPr>
            <a:lvl2pPr marL="914400" marR="0" lvl="1" indent="-228600" algn="l" rtl="0">
              <a:spcBef>
                <a:spcPts val="200"/>
              </a:spcBef>
              <a:spcAft>
                <a:spcPts val="0"/>
              </a:spcAft>
              <a:buClr>
                <a:schemeClr val="accent2"/>
              </a:buClr>
              <a:buSzPts val="1100"/>
              <a:buFont typeface="Arial"/>
              <a:buNone/>
              <a:defRPr sz="1100" b="0" i="0" u="none" strike="noStrike" cap="none">
                <a:solidFill>
                  <a:schemeClr val="accent2"/>
                </a:solidFill>
                <a:latin typeface="Arial"/>
                <a:ea typeface="Arial"/>
                <a:cs typeface="Arial"/>
                <a:sym typeface="Arial"/>
              </a:defRPr>
            </a:lvl2pPr>
            <a:lvl3pPr marL="1371600" marR="0" lvl="2" indent="-228600" algn="l" rtl="0">
              <a:spcBef>
                <a:spcPts val="200"/>
              </a:spcBef>
              <a:spcAft>
                <a:spcPts val="0"/>
              </a:spcAft>
              <a:buClr>
                <a:schemeClr val="accent2"/>
              </a:buClr>
              <a:buSzPts val="900"/>
              <a:buFont typeface="Arial"/>
              <a:buNone/>
              <a:defRPr sz="900" b="0" i="0" u="none" strike="noStrike" cap="none">
                <a:solidFill>
                  <a:schemeClr val="accent2"/>
                </a:solidFill>
                <a:latin typeface="Arial"/>
                <a:ea typeface="Arial"/>
                <a:cs typeface="Arial"/>
                <a:sym typeface="Arial"/>
              </a:defRPr>
            </a:lvl3pPr>
            <a:lvl4pPr marL="1828800" marR="0" lvl="3" indent="-228600" algn="l" rtl="0">
              <a:spcBef>
                <a:spcPts val="200"/>
              </a:spcBef>
              <a:spcAft>
                <a:spcPts val="0"/>
              </a:spcAft>
              <a:buClr>
                <a:schemeClr val="accent2"/>
              </a:buClr>
              <a:buSzPts val="800"/>
              <a:buFont typeface="Arial"/>
              <a:buNone/>
              <a:defRPr sz="800" b="0" i="0" u="none" strike="noStrike" cap="none">
                <a:solidFill>
                  <a:schemeClr val="accent2"/>
                </a:solidFill>
                <a:latin typeface="Arial"/>
                <a:ea typeface="Arial"/>
                <a:cs typeface="Arial"/>
                <a:sym typeface="Arial"/>
              </a:defRPr>
            </a:lvl4pPr>
            <a:lvl5pPr marL="2286000" marR="0" lvl="4" indent="-228600" algn="l" rtl="0">
              <a:spcBef>
                <a:spcPts val="200"/>
              </a:spcBef>
              <a:spcAft>
                <a:spcPts val="0"/>
              </a:spcAft>
              <a:buClr>
                <a:schemeClr val="accent2"/>
              </a:buClr>
              <a:buSzPts val="800"/>
              <a:buFont typeface="Arial"/>
              <a:buNone/>
              <a:defRPr sz="800" b="0" i="0" u="none" strike="noStrike" cap="none">
                <a:solidFill>
                  <a:schemeClr val="accent2"/>
                </a:solidFill>
                <a:latin typeface="Arial"/>
                <a:ea typeface="Arial"/>
                <a:cs typeface="Arial"/>
                <a:sym typeface="Arial"/>
              </a:defRPr>
            </a:lvl5pPr>
            <a:lvl6pPr marL="2743200" marR="0" lvl="5" indent="-228600" algn="l" rtl="0">
              <a:spcBef>
                <a:spcPts val="200"/>
              </a:spcBef>
              <a:spcAft>
                <a:spcPts val="0"/>
              </a:spcAft>
              <a:buClr>
                <a:schemeClr val="dk1"/>
              </a:buClr>
              <a:buSzPts val="800"/>
              <a:buFont typeface="Arial"/>
              <a:buNone/>
              <a:defRPr sz="800" b="0" i="0" u="none" strike="noStrike" cap="none">
                <a:solidFill>
                  <a:schemeClr val="dk1"/>
                </a:solidFill>
                <a:latin typeface="Times"/>
                <a:ea typeface="Times"/>
                <a:cs typeface="Times"/>
                <a:sym typeface="Times"/>
              </a:defRPr>
            </a:lvl6pPr>
            <a:lvl7pPr marL="3200400" marR="0" lvl="6" indent="-228600" algn="l" rtl="0">
              <a:spcBef>
                <a:spcPts val="200"/>
              </a:spcBef>
              <a:spcAft>
                <a:spcPts val="0"/>
              </a:spcAft>
              <a:buClr>
                <a:schemeClr val="dk1"/>
              </a:buClr>
              <a:buSzPts val="800"/>
              <a:buFont typeface="Arial"/>
              <a:buNone/>
              <a:defRPr sz="800" b="0" i="0" u="none" strike="noStrike" cap="none">
                <a:solidFill>
                  <a:schemeClr val="dk1"/>
                </a:solidFill>
                <a:latin typeface="Times"/>
                <a:ea typeface="Times"/>
                <a:cs typeface="Times"/>
                <a:sym typeface="Times"/>
              </a:defRPr>
            </a:lvl7pPr>
            <a:lvl8pPr marL="3657600" marR="0" lvl="7" indent="-228600" algn="l" rtl="0">
              <a:spcBef>
                <a:spcPts val="200"/>
              </a:spcBef>
              <a:spcAft>
                <a:spcPts val="0"/>
              </a:spcAft>
              <a:buClr>
                <a:schemeClr val="dk1"/>
              </a:buClr>
              <a:buSzPts val="800"/>
              <a:buFont typeface="Arial"/>
              <a:buNone/>
              <a:defRPr sz="800" b="0" i="0" u="none" strike="noStrike" cap="none">
                <a:solidFill>
                  <a:schemeClr val="dk1"/>
                </a:solidFill>
                <a:latin typeface="Times"/>
                <a:ea typeface="Times"/>
                <a:cs typeface="Times"/>
                <a:sym typeface="Times"/>
              </a:defRPr>
            </a:lvl8pPr>
            <a:lvl9pPr marL="4114800" marR="0" lvl="8" indent="-228600" algn="l" rtl="0">
              <a:spcBef>
                <a:spcPts val="200"/>
              </a:spcBef>
              <a:spcAft>
                <a:spcPts val="0"/>
              </a:spcAft>
              <a:buClr>
                <a:schemeClr val="dk1"/>
              </a:buClr>
              <a:buSzPts val="800"/>
              <a:buFont typeface="Arial"/>
              <a:buNone/>
              <a:defRPr sz="800" b="0" i="0" u="none" strike="noStrike" cap="none">
                <a:solidFill>
                  <a:schemeClr val="dk1"/>
                </a:solidFill>
                <a:latin typeface="Times"/>
                <a:ea typeface="Times"/>
                <a:cs typeface="Times"/>
                <a:sym typeface="Times"/>
              </a:defRPr>
            </a:lvl9pPr>
          </a:lstStyle>
          <a:p>
            <a:endParaRPr/>
          </a:p>
        </p:txBody>
      </p:sp>
      <p:sp>
        <p:nvSpPr>
          <p:cNvPr id="112" name="Google Shape;112;p24"/>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Times"/>
                <a:ea typeface="Times"/>
                <a:cs typeface="Times"/>
                <a:sym typeface="Times"/>
              </a:defRPr>
            </a:lvl1pPr>
            <a:lvl2pPr marR="0" lvl="1" algn="l" rtl="0">
              <a:spcBef>
                <a:spcPts val="0"/>
              </a:spcBef>
              <a:spcAft>
                <a:spcPts val="0"/>
              </a:spcAft>
              <a:buSzPts val="1100"/>
              <a:buNone/>
              <a:defRPr sz="1400" b="0" i="0" u="none" strike="noStrike" cap="none">
                <a:solidFill>
                  <a:schemeClr val="dk1"/>
                </a:solidFill>
                <a:latin typeface="Times"/>
                <a:ea typeface="Times"/>
                <a:cs typeface="Times"/>
                <a:sym typeface="Times"/>
              </a:defRPr>
            </a:lvl2pPr>
            <a:lvl3pPr marR="0" lvl="2" algn="l" rtl="0">
              <a:spcBef>
                <a:spcPts val="0"/>
              </a:spcBef>
              <a:spcAft>
                <a:spcPts val="0"/>
              </a:spcAft>
              <a:buSzPts val="1100"/>
              <a:buNone/>
              <a:defRPr sz="1400" b="0" i="0" u="none" strike="noStrike" cap="none">
                <a:solidFill>
                  <a:schemeClr val="dk1"/>
                </a:solidFill>
                <a:latin typeface="Times"/>
                <a:ea typeface="Times"/>
                <a:cs typeface="Times"/>
                <a:sym typeface="Times"/>
              </a:defRPr>
            </a:lvl3pPr>
            <a:lvl4pPr marR="0" lvl="3" algn="l" rtl="0">
              <a:spcBef>
                <a:spcPts val="0"/>
              </a:spcBef>
              <a:spcAft>
                <a:spcPts val="0"/>
              </a:spcAft>
              <a:buSzPts val="1100"/>
              <a:buNone/>
              <a:defRPr sz="1400" b="0" i="0" u="none" strike="noStrike" cap="none">
                <a:solidFill>
                  <a:schemeClr val="dk1"/>
                </a:solidFill>
                <a:latin typeface="Times"/>
                <a:ea typeface="Times"/>
                <a:cs typeface="Times"/>
                <a:sym typeface="Times"/>
              </a:defRPr>
            </a:lvl4pPr>
            <a:lvl5pPr marR="0" lvl="4" algn="l" rtl="0">
              <a:spcBef>
                <a:spcPts val="0"/>
              </a:spcBef>
              <a:spcAft>
                <a:spcPts val="0"/>
              </a:spcAft>
              <a:buSzPts val="1100"/>
              <a:buNone/>
              <a:defRPr sz="1400" b="0" i="0" u="none" strike="noStrike" cap="none">
                <a:solidFill>
                  <a:schemeClr val="dk1"/>
                </a:solidFill>
                <a:latin typeface="Times"/>
                <a:ea typeface="Times"/>
                <a:cs typeface="Times"/>
                <a:sym typeface="Times"/>
              </a:defRPr>
            </a:lvl5pPr>
            <a:lvl6pPr marR="0" lvl="5" algn="l" rtl="0">
              <a:spcBef>
                <a:spcPts val="0"/>
              </a:spcBef>
              <a:spcAft>
                <a:spcPts val="0"/>
              </a:spcAft>
              <a:buSzPts val="1100"/>
              <a:buNone/>
              <a:defRPr sz="1400" b="0" i="0" u="none" strike="noStrike" cap="none">
                <a:solidFill>
                  <a:schemeClr val="dk1"/>
                </a:solidFill>
                <a:latin typeface="Times"/>
                <a:ea typeface="Times"/>
                <a:cs typeface="Times"/>
                <a:sym typeface="Times"/>
              </a:defRPr>
            </a:lvl6pPr>
            <a:lvl7pPr marR="0" lvl="6" algn="l" rtl="0">
              <a:spcBef>
                <a:spcPts val="0"/>
              </a:spcBef>
              <a:spcAft>
                <a:spcPts val="0"/>
              </a:spcAft>
              <a:buSzPts val="1100"/>
              <a:buNone/>
              <a:defRPr sz="1400" b="0" i="0" u="none" strike="noStrike" cap="none">
                <a:solidFill>
                  <a:schemeClr val="dk1"/>
                </a:solidFill>
                <a:latin typeface="Times"/>
                <a:ea typeface="Times"/>
                <a:cs typeface="Times"/>
                <a:sym typeface="Times"/>
              </a:defRPr>
            </a:lvl7pPr>
            <a:lvl8pPr marR="0" lvl="7" algn="l" rtl="0">
              <a:spcBef>
                <a:spcPts val="0"/>
              </a:spcBef>
              <a:spcAft>
                <a:spcPts val="0"/>
              </a:spcAft>
              <a:buSzPts val="1100"/>
              <a:buNone/>
              <a:defRPr sz="1400" b="0" i="0" u="none" strike="noStrike" cap="none">
                <a:solidFill>
                  <a:schemeClr val="dk1"/>
                </a:solidFill>
                <a:latin typeface="Times"/>
                <a:ea typeface="Times"/>
                <a:cs typeface="Times"/>
                <a:sym typeface="Times"/>
              </a:defRPr>
            </a:lvl8pPr>
            <a:lvl9pPr marR="0" lvl="8" algn="l" rtl="0">
              <a:spcBef>
                <a:spcPts val="0"/>
              </a:spcBef>
              <a:spcAft>
                <a:spcPts val="0"/>
              </a:spcAft>
              <a:buSzPts val="1100"/>
              <a:buNone/>
              <a:defRPr sz="1400" b="0" i="0" u="none" strike="noStrike" cap="none">
                <a:solidFill>
                  <a:schemeClr val="dk1"/>
                </a:solidFill>
                <a:latin typeface="Times"/>
                <a:ea typeface="Times"/>
                <a:cs typeface="Times"/>
                <a:sym typeface="Times"/>
              </a:defRPr>
            </a:lvl9pPr>
          </a:lstStyle>
          <a:p>
            <a:endParaRPr/>
          </a:p>
        </p:txBody>
      </p:sp>
      <p:sp>
        <p:nvSpPr>
          <p:cNvPr id="113" name="Google Shape;113;p24"/>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Times"/>
                <a:ea typeface="Times"/>
                <a:cs typeface="Times"/>
                <a:sym typeface="Times"/>
              </a:defRPr>
            </a:lvl1pPr>
            <a:lvl2pPr marR="0" lvl="1" algn="l" rtl="0">
              <a:spcBef>
                <a:spcPts val="0"/>
              </a:spcBef>
              <a:spcAft>
                <a:spcPts val="0"/>
              </a:spcAft>
              <a:buSzPts val="1100"/>
              <a:buNone/>
              <a:defRPr sz="1400" b="0" i="0" u="none" strike="noStrike" cap="none">
                <a:solidFill>
                  <a:schemeClr val="dk1"/>
                </a:solidFill>
                <a:latin typeface="Times"/>
                <a:ea typeface="Times"/>
                <a:cs typeface="Times"/>
                <a:sym typeface="Times"/>
              </a:defRPr>
            </a:lvl2pPr>
            <a:lvl3pPr marR="0" lvl="2" algn="l" rtl="0">
              <a:spcBef>
                <a:spcPts val="0"/>
              </a:spcBef>
              <a:spcAft>
                <a:spcPts val="0"/>
              </a:spcAft>
              <a:buSzPts val="1100"/>
              <a:buNone/>
              <a:defRPr sz="1400" b="0" i="0" u="none" strike="noStrike" cap="none">
                <a:solidFill>
                  <a:schemeClr val="dk1"/>
                </a:solidFill>
                <a:latin typeface="Times"/>
                <a:ea typeface="Times"/>
                <a:cs typeface="Times"/>
                <a:sym typeface="Times"/>
              </a:defRPr>
            </a:lvl3pPr>
            <a:lvl4pPr marR="0" lvl="3" algn="l" rtl="0">
              <a:spcBef>
                <a:spcPts val="0"/>
              </a:spcBef>
              <a:spcAft>
                <a:spcPts val="0"/>
              </a:spcAft>
              <a:buSzPts val="1100"/>
              <a:buNone/>
              <a:defRPr sz="1400" b="0" i="0" u="none" strike="noStrike" cap="none">
                <a:solidFill>
                  <a:schemeClr val="dk1"/>
                </a:solidFill>
                <a:latin typeface="Times"/>
                <a:ea typeface="Times"/>
                <a:cs typeface="Times"/>
                <a:sym typeface="Times"/>
              </a:defRPr>
            </a:lvl4pPr>
            <a:lvl5pPr marR="0" lvl="4" algn="l" rtl="0">
              <a:spcBef>
                <a:spcPts val="0"/>
              </a:spcBef>
              <a:spcAft>
                <a:spcPts val="0"/>
              </a:spcAft>
              <a:buSzPts val="1100"/>
              <a:buNone/>
              <a:defRPr sz="1400" b="0" i="0" u="none" strike="noStrike" cap="none">
                <a:solidFill>
                  <a:schemeClr val="dk1"/>
                </a:solidFill>
                <a:latin typeface="Times"/>
                <a:ea typeface="Times"/>
                <a:cs typeface="Times"/>
                <a:sym typeface="Times"/>
              </a:defRPr>
            </a:lvl5pPr>
            <a:lvl6pPr marR="0" lvl="5" algn="l" rtl="0">
              <a:spcBef>
                <a:spcPts val="0"/>
              </a:spcBef>
              <a:spcAft>
                <a:spcPts val="0"/>
              </a:spcAft>
              <a:buSzPts val="1100"/>
              <a:buNone/>
              <a:defRPr sz="1400" b="0" i="0" u="none" strike="noStrike" cap="none">
                <a:solidFill>
                  <a:schemeClr val="dk1"/>
                </a:solidFill>
                <a:latin typeface="Times"/>
                <a:ea typeface="Times"/>
                <a:cs typeface="Times"/>
                <a:sym typeface="Times"/>
              </a:defRPr>
            </a:lvl6pPr>
            <a:lvl7pPr marR="0" lvl="6" algn="l" rtl="0">
              <a:spcBef>
                <a:spcPts val="0"/>
              </a:spcBef>
              <a:spcAft>
                <a:spcPts val="0"/>
              </a:spcAft>
              <a:buSzPts val="1100"/>
              <a:buNone/>
              <a:defRPr sz="1400" b="0" i="0" u="none" strike="noStrike" cap="none">
                <a:solidFill>
                  <a:schemeClr val="dk1"/>
                </a:solidFill>
                <a:latin typeface="Times"/>
                <a:ea typeface="Times"/>
                <a:cs typeface="Times"/>
                <a:sym typeface="Times"/>
              </a:defRPr>
            </a:lvl7pPr>
            <a:lvl8pPr marR="0" lvl="7" algn="l" rtl="0">
              <a:spcBef>
                <a:spcPts val="0"/>
              </a:spcBef>
              <a:spcAft>
                <a:spcPts val="0"/>
              </a:spcAft>
              <a:buSzPts val="1100"/>
              <a:buNone/>
              <a:defRPr sz="1400" b="0" i="0" u="none" strike="noStrike" cap="none">
                <a:solidFill>
                  <a:schemeClr val="dk1"/>
                </a:solidFill>
                <a:latin typeface="Times"/>
                <a:ea typeface="Times"/>
                <a:cs typeface="Times"/>
                <a:sym typeface="Times"/>
              </a:defRPr>
            </a:lvl8pPr>
            <a:lvl9pPr marR="0" lvl="8" algn="l" rtl="0">
              <a:spcBef>
                <a:spcPts val="0"/>
              </a:spcBef>
              <a:spcAft>
                <a:spcPts val="0"/>
              </a:spcAft>
              <a:buSzPts val="1100"/>
              <a:buNone/>
              <a:defRPr sz="1400" b="0" i="0" u="none" strike="noStrike" cap="none">
                <a:solidFill>
                  <a:schemeClr val="dk1"/>
                </a:solidFill>
                <a:latin typeface="Times"/>
                <a:ea typeface="Times"/>
                <a:cs typeface="Times"/>
                <a:sym typeface="Times"/>
              </a:defRPr>
            </a:lvl9pPr>
          </a:lstStyle>
          <a:p>
            <a:endParaRPr/>
          </a:p>
        </p:txBody>
      </p:sp>
      <p:sp>
        <p:nvSpPr>
          <p:cNvPr id="114" name="Google Shape;114;p24"/>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Times"/>
                <a:ea typeface="Times"/>
                <a:cs typeface="Times"/>
                <a:sym typeface="Times"/>
              </a:defRPr>
            </a:lvl1pPr>
            <a:lvl2pPr marL="0" marR="0" lvl="1" indent="0" algn="l" rtl="0">
              <a:spcBef>
                <a:spcPts val="0"/>
              </a:spcBef>
              <a:buNone/>
              <a:defRPr sz="1400">
                <a:solidFill>
                  <a:schemeClr val="dk1"/>
                </a:solidFill>
                <a:latin typeface="Times"/>
                <a:ea typeface="Times"/>
                <a:cs typeface="Times"/>
                <a:sym typeface="Times"/>
              </a:defRPr>
            </a:lvl2pPr>
            <a:lvl3pPr marL="0" marR="0" lvl="2" indent="0" algn="l" rtl="0">
              <a:spcBef>
                <a:spcPts val="0"/>
              </a:spcBef>
              <a:buNone/>
              <a:defRPr sz="1400">
                <a:solidFill>
                  <a:schemeClr val="dk1"/>
                </a:solidFill>
                <a:latin typeface="Times"/>
                <a:ea typeface="Times"/>
                <a:cs typeface="Times"/>
                <a:sym typeface="Times"/>
              </a:defRPr>
            </a:lvl3pPr>
            <a:lvl4pPr marL="0" marR="0" lvl="3" indent="0" algn="l" rtl="0">
              <a:spcBef>
                <a:spcPts val="0"/>
              </a:spcBef>
              <a:buNone/>
              <a:defRPr sz="1400">
                <a:solidFill>
                  <a:schemeClr val="dk1"/>
                </a:solidFill>
                <a:latin typeface="Times"/>
                <a:ea typeface="Times"/>
                <a:cs typeface="Times"/>
                <a:sym typeface="Times"/>
              </a:defRPr>
            </a:lvl4pPr>
            <a:lvl5pPr marL="0" marR="0" lvl="4" indent="0" algn="l" rtl="0">
              <a:spcBef>
                <a:spcPts val="0"/>
              </a:spcBef>
              <a:buNone/>
              <a:defRPr sz="1400">
                <a:solidFill>
                  <a:schemeClr val="dk1"/>
                </a:solidFill>
                <a:latin typeface="Times"/>
                <a:ea typeface="Times"/>
                <a:cs typeface="Times"/>
                <a:sym typeface="Times"/>
              </a:defRPr>
            </a:lvl5pPr>
            <a:lvl6pPr marL="0" marR="0" lvl="5" indent="0" algn="l" rtl="0">
              <a:spcBef>
                <a:spcPts val="0"/>
              </a:spcBef>
              <a:buNone/>
              <a:defRPr sz="1400">
                <a:solidFill>
                  <a:schemeClr val="dk1"/>
                </a:solidFill>
                <a:latin typeface="Times"/>
                <a:ea typeface="Times"/>
                <a:cs typeface="Times"/>
                <a:sym typeface="Times"/>
              </a:defRPr>
            </a:lvl6pPr>
            <a:lvl7pPr marL="0" marR="0" lvl="6" indent="0" algn="l" rtl="0">
              <a:spcBef>
                <a:spcPts val="0"/>
              </a:spcBef>
              <a:buNone/>
              <a:defRPr sz="1400">
                <a:solidFill>
                  <a:schemeClr val="dk1"/>
                </a:solidFill>
                <a:latin typeface="Times"/>
                <a:ea typeface="Times"/>
                <a:cs typeface="Times"/>
                <a:sym typeface="Times"/>
              </a:defRPr>
            </a:lvl7pPr>
            <a:lvl8pPr marL="0" marR="0" lvl="7" indent="0" algn="l" rtl="0">
              <a:spcBef>
                <a:spcPts val="0"/>
              </a:spcBef>
              <a:buNone/>
              <a:defRPr sz="1400">
                <a:solidFill>
                  <a:schemeClr val="dk1"/>
                </a:solidFill>
                <a:latin typeface="Times"/>
                <a:ea typeface="Times"/>
                <a:cs typeface="Times"/>
                <a:sym typeface="Times"/>
              </a:defRPr>
            </a:lvl8pPr>
            <a:lvl9pPr marL="0" marR="0" lvl="8" indent="0" algn="l" rtl="0">
              <a:spcBef>
                <a:spcPts val="0"/>
              </a:spcBef>
              <a:buNone/>
              <a:defRPr sz="1400">
                <a:solidFill>
                  <a:schemeClr val="dk1"/>
                </a:solidFill>
                <a:latin typeface="Times"/>
                <a:ea typeface="Times"/>
                <a:cs typeface="Times"/>
                <a:sym typeface="Time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8"/>
        <p:cNvGrpSpPr/>
        <p:nvPr/>
      </p:nvGrpSpPr>
      <p:grpSpPr>
        <a:xfrm>
          <a:off x="0" y="0"/>
          <a:ext cx="0" cy="0"/>
          <a:chOff x="0" y="0"/>
          <a:chExt cx="0" cy="0"/>
        </a:xfrm>
      </p:grpSpPr>
      <p:sp>
        <p:nvSpPr>
          <p:cNvPr id="119" name="Google Shape;119;p26"/>
          <p:cNvSpPr/>
          <p:nvPr/>
        </p:nvSpPr>
        <p:spPr>
          <a:xfrm>
            <a:off x="0" y="1"/>
            <a:ext cx="9144000" cy="166800"/>
          </a:xfrm>
          <a:prstGeom prst="rect">
            <a:avLst/>
          </a:prstGeom>
          <a:solidFill>
            <a:srgbClr val="B31B1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a:ea typeface="Times"/>
              <a:cs typeface="Times"/>
              <a:sym typeface="Times"/>
            </a:endParaRPr>
          </a:p>
        </p:txBody>
      </p:sp>
      <p:pic>
        <p:nvPicPr>
          <p:cNvPr id="120" name="Google Shape;120;p26"/>
          <p:cNvPicPr preferRelativeResize="0"/>
          <p:nvPr/>
        </p:nvPicPr>
        <p:blipFill rotWithShape="1">
          <a:blip r:embed="rId2">
            <a:alphaModFix/>
          </a:blip>
          <a:srcRect/>
          <a:stretch/>
        </p:blipFill>
        <p:spPr>
          <a:xfrm>
            <a:off x="381001" y="338156"/>
            <a:ext cx="1393885" cy="1393885"/>
          </a:xfrm>
          <a:prstGeom prst="rect">
            <a:avLst/>
          </a:prstGeom>
          <a:noFill/>
          <a:ln>
            <a:noFill/>
          </a:ln>
        </p:spPr>
      </p:pic>
      <p:sp>
        <p:nvSpPr>
          <p:cNvPr id="121" name="Google Shape;121;p26"/>
          <p:cNvSpPr txBox="1"/>
          <p:nvPr/>
        </p:nvSpPr>
        <p:spPr>
          <a:xfrm>
            <a:off x="638700" y="3181350"/>
            <a:ext cx="7215900" cy="838200"/>
          </a:xfrm>
          <a:prstGeom prst="rect">
            <a:avLst/>
          </a:prstGeom>
          <a:noFill/>
          <a:ln>
            <a:noFill/>
          </a:ln>
        </p:spPr>
        <p:txBody>
          <a:bodyPr spcFirstLastPara="1" wrap="square" lIns="91425" tIns="45725" rIns="91425" bIns="45725" anchor="t" anchorCtr="0">
            <a:noAutofit/>
          </a:bodyPr>
          <a:lstStyle/>
          <a:p>
            <a:pPr marL="0" marR="0" lvl="0" indent="0" algn="l" rtl="0">
              <a:spcBef>
                <a:spcPts val="0"/>
              </a:spcBef>
              <a:spcAft>
                <a:spcPts val="0"/>
              </a:spcAft>
              <a:buClr>
                <a:srgbClr val="0C0C0C"/>
              </a:buClr>
              <a:buSzPts val="3200"/>
              <a:buFont typeface="Helvetica Neue"/>
              <a:buNone/>
            </a:pPr>
            <a:endParaRPr sz="3200" b="0" i="0" u="none" strike="noStrike" cap="none">
              <a:solidFill>
                <a:srgbClr val="0C0C0C"/>
              </a:solidFill>
              <a:latin typeface="Helvetica Neue"/>
              <a:ea typeface="Helvetica Neue"/>
              <a:cs typeface="Helvetica Neue"/>
              <a:sym typeface="Helvetica Neue"/>
            </a:endParaRPr>
          </a:p>
        </p:txBody>
      </p:sp>
      <p:sp>
        <p:nvSpPr>
          <p:cNvPr id="122" name="Google Shape;122;p26"/>
          <p:cNvSpPr txBox="1">
            <a:spLocks noGrp="1"/>
          </p:cNvSpPr>
          <p:nvPr>
            <p:ph type="ctrTitle"/>
          </p:nvPr>
        </p:nvSpPr>
        <p:spPr>
          <a:xfrm>
            <a:off x="457200" y="2114472"/>
            <a:ext cx="7848600" cy="5643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3" name="Google Shape;123;p26"/>
          <p:cNvSpPr txBox="1">
            <a:spLocks noGrp="1"/>
          </p:cNvSpPr>
          <p:nvPr>
            <p:ph type="subTitle" idx="1"/>
          </p:nvPr>
        </p:nvSpPr>
        <p:spPr>
          <a:xfrm>
            <a:off x="457200" y="2851944"/>
            <a:ext cx="7086600" cy="1015200"/>
          </a:xfrm>
          <a:prstGeom prst="rect">
            <a:avLst/>
          </a:prstGeom>
          <a:noFill/>
          <a:ln>
            <a:noFill/>
          </a:ln>
        </p:spPr>
        <p:txBody>
          <a:bodyPr spcFirstLastPara="1" wrap="square" lIns="68575" tIns="34275" rIns="68575" bIns="34275" anchor="t" anchorCtr="0">
            <a:noAutofit/>
          </a:bodyPr>
          <a:lstStyle>
            <a:lvl1pPr marR="0" lvl="0" algn="l" rtl="0">
              <a:spcBef>
                <a:spcPts val="400"/>
              </a:spcBef>
              <a:spcAft>
                <a:spcPts val="0"/>
              </a:spcAft>
              <a:buClr>
                <a:schemeClr val="accent5"/>
              </a:buClr>
              <a:buSzPts val="2000"/>
              <a:buFont typeface="Arial"/>
              <a:buNone/>
              <a:defRPr sz="2000" b="0" i="0" u="none" strike="noStrike" cap="none">
                <a:solidFill>
                  <a:schemeClr val="accent5"/>
                </a:solidFill>
                <a:latin typeface="Arial"/>
                <a:ea typeface="Arial"/>
                <a:cs typeface="Arial"/>
                <a:sym typeface="Arial"/>
              </a:defRPr>
            </a:lvl1pPr>
            <a:lvl2pPr marR="0" lvl="1" algn="ctr" rtl="0">
              <a:spcBef>
                <a:spcPts val="400"/>
              </a:spcBef>
              <a:spcAft>
                <a:spcPts val="0"/>
              </a:spcAft>
              <a:buClr>
                <a:schemeClr val="accent2"/>
              </a:buClr>
              <a:buSzPts val="2000"/>
              <a:buFont typeface="Arial"/>
              <a:buNone/>
              <a:defRPr sz="2000" b="0" i="0" u="none" strike="noStrike" cap="none">
                <a:solidFill>
                  <a:schemeClr val="accent2"/>
                </a:solidFill>
                <a:latin typeface="Arial"/>
                <a:ea typeface="Arial"/>
                <a:cs typeface="Arial"/>
                <a:sym typeface="Arial"/>
              </a:defRPr>
            </a:lvl2pPr>
            <a:lvl3pPr marR="0" lvl="2" algn="ctr" rtl="0">
              <a:spcBef>
                <a:spcPts val="400"/>
              </a:spcBef>
              <a:spcAft>
                <a:spcPts val="0"/>
              </a:spcAft>
              <a:buClr>
                <a:schemeClr val="accent2"/>
              </a:buClr>
              <a:buSzPts val="1800"/>
              <a:buFont typeface="Arial"/>
              <a:buNone/>
              <a:defRPr sz="1800" b="0" i="0" u="none" strike="noStrike" cap="none">
                <a:solidFill>
                  <a:schemeClr val="accent2"/>
                </a:solidFill>
                <a:latin typeface="Arial"/>
                <a:ea typeface="Arial"/>
                <a:cs typeface="Arial"/>
                <a:sym typeface="Arial"/>
              </a:defRPr>
            </a:lvl3pPr>
            <a:lvl4pPr marR="0" lvl="3" algn="ctr" rtl="0">
              <a:spcBef>
                <a:spcPts val="300"/>
              </a:spcBef>
              <a:spcAft>
                <a:spcPts val="0"/>
              </a:spcAft>
              <a:buClr>
                <a:schemeClr val="accent2"/>
              </a:buClr>
              <a:buSzPts val="1600"/>
              <a:buFont typeface="Arial"/>
              <a:buNone/>
              <a:defRPr sz="1600" b="0" i="0" u="none" strike="noStrike" cap="none">
                <a:solidFill>
                  <a:schemeClr val="accent2"/>
                </a:solidFill>
                <a:latin typeface="Arial"/>
                <a:ea typeface="Arial"/>
                <a:cs typeface="Arial"/>
                <a:sym typeface="Arial"/>
              </a:defRPr>
            </a:lvl4pPr>
            <a:lvl5pPr marR="0" lvl="4" algn="ctr" rtl="0">
              <a:spcBef>
                <a:spcPts val="300"/>
              </a:spcBef>
              <a:spcAft>
                <a:spcPts val="0"/>
              </a:spcAft>
              <a:buClr>
                <a:schemeClr val="accent2"/>
              </a:buClr>
              <a:buSzPts val="1600"/>
              <a:buFont typeface="Arial"/>
              <a:buNone/>
              <a:defRPr sz="1600" b="0" i="0" u="none" strike="noStrike" cap="none">
                <a:solidFill>
                  <a:schemeClr val="accent2"/>
                </a:solidFill>
                <a:latin typeface="Arial"/>
                <a:ea typeface="Arial"/>
                <a:cs typeface="Arial"/>
                <a:sym typeface="Arial"/>
              </a:defRPr>
            </a:lvl5pPr>
            <a:lvl6pPr marR="0" lvl="5" algn="ctr" rtl="0">
              <a:spcBef>
                <a:spcPts val="30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6pPr>
            <a:lvl7pPr marR="0" lvl="6" algn="ctr" rtl="0">
              <a:spcBef>
                <a:spcPts val="30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7pPr>
            <a:lvl8pPr marR="0" lvl="7" algn="ctr" rtl="0">
              <a:spcBef>
                <a:spcPts val="30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8pPr>
            <a:lvl9pPr marR="0" lvl="8" algn="ctr" rtl="0">
              <a:spcBef>
                <a:spcPts val="300"/>
              </a:spcBef>
              <a:spcAft>
                <a:spcPts val="0"/>
              </a:spcAft>
              <a:buClr>
                <a:schemeClr val="dk1"/>
              </a:buClr>
              <a:buSzPts val="1600"/>
              <a:buFont typeface="Arial"/>
              <a:buNone/>
              <a:defRPr sz="1600" b="0" i="0" u="none" strike="noStrike" cap="none">
                <a:solidFill>
                  <a:schemeClr val="dk1"/>
                </a:solidFill>
                <a:latin typeface="Times"/>
                <a:ea typeface="Times"/>
                <a:cs typeface="Times"/>
                <a:sym typeface="Times"/>
              </a:defRPr>
            </a:lvl9pPr>
          </a:lstStyle>
          <a:p>
            <a:endParaRPr/>
          </a:p>
        </p:txBody>
      </p:sp>
      <p:sp>
        <p:nvSpPr>
          <p:cNvPr id="124" name="Google Shape;124;p26"/>
          <p:cNvSpPr txBox="1">
            <a:spLocks noGrp="1"/>
          </p:cNvSpPr>
          <p:nvPr>
            <p:ph type="dt" idx="10"/>
          </p:nvPr>
        </p:nvSpPr>
        <p:spPr>
          <a:xfrm>
            <a:off x="533400" y="4294983"/>
            <a:ext cx="2743200" cy="3651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accent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Times"/>
                <a:ea typeface="Times"/>
                <a:cs typeface="Times"/>
                <a:sym typeface="Times"/>
              </a:defRPr>
            </a:lvl2pPr>
            <a:lvl3pPr marR="0" lvl="2" algn="l" rtl="0">
              <a:spcBef>
                <a:spcPts val="0"/>
              </a:spcBef>
              <a:spcAft>
                <a:spcPts val="0"/>
              </a:spcAft>
              <a:buSzPts val="1100"/>
              <a:buNone/>
              <a:defRPr sz="1400" b="0" i="0" u="none" strike="noStrike" cap="none">
                <a:solidFill>
                  <a:schemeClr val="dk1"/>
                </a:solidFill>
                <a:latin typeface="Times"/>
                <a:ea typeface="Times"/>
                <a:cs typeface="Times"/>
                <a:sym typeface="Times"/>
              </a:defRPr>
            </a:lvl3pPr>
            <a:lvl4pPr marR="0" lvl="3" algn="l" rtl="0">
              <a:spcBef>
                <a:spcPts val="0"/>
              </a:spcBef>
              <a:spcAft>
                <a:spcPts val="0"/>
              </a:spcAft>
              <a:buSzPts val="1100"/>
              <a:buNone/>
              <a:defRPr sz="1400" b="0" i="0" u="none" strike="noStrike" cap="none">
                <a:solidFill>
                  <a:schemeClr val="dk1"/>
                </a:solidFill>
                <a:latin typeface="Times"/>
                <a:ea typeface="Times"/>
                <a:cs typeface="Times"/>
                <a:sym typeface="Times"/>
              </a:defRPr>
            </a:lvl4pPr>
            <a:lvl5pPr marR="0" lvl="4" algn="l" rtl="0">
              <a:spcBef>
                <a:spcPts val="0"/>
              </a:spcBef>
              <a:spcAft>
                <a:spcPts val="0"/>
              </a:spcAft>
              <a:buSzPts val="1100"/>
              <a:buNone/>
              <a:defRPr sz="1400" b="0" i="0" u="none" strike="noStrike" cap="none">
                <a:solidFill>
                  <a:schemeClr val="dk1"/>
                </a:solidFill>
                <a:latin typeface="Times"/>
                <a:ea typeface="Times"/>
                <a:cs typeface="Times"/>
                <a:sym typeface="Times"/>
              </a:defRPr>
            </a:lvl5pPr>
            <a:lvl6pPr marR="0" lvl="5" algn="l" rtl="0">
              <a:spcBef>
                <a:spcPts val="0"/>
              </a:spcBef>
              <a:spcAft>
                <a:spcPts val="0"/>
              </a:spcAft>
              <a:buSzPts val="1100"/>
              <a:buNone/>
              <a:defRPr sz="1400" b="0" i="0" u="none" strike="noStrike" cap="none">
                <a:solidFill>
                  <a:schemeClr val="dk1"/>
                </a:solidFill>
                <a:latin typeface="Times"/>
                <a:ea typeface="Times"/>
                <a:cs typeface="Times"/>
                <a:sym typeface="Times"/>
              </a:defRPr>
            </a:lvl6pPr>
            <a:lvl7pPr marR="0" lvl="6" algn="l" rtl="0">
              <a:spcBef>
                <a:spcPts val="0"/>
              </a:spcBef>
              <a:spcAft>
                <a:spcPts val="0"/>
              </a:spcAft>
              <a:buSzPts val="1100"/>
              <a:buNone/>
              <a:defRPr sz="1400" b="0" i="0" u="none" strike="noStrike" cap="none">
                <a:solidFill>
                  <a:schemeClr val="dk1"/>
                </a:solidFill>
                <a:latin typeface="Times"/>
                <a:ea typeface="Times"/>
                <a:cs typeface="Times"/>
                <a:sym typeface="Times"/>
              </a:defRPr>
            </a:lvl7pPr>
            <a:lvl8pPr marR="0" lvl="7" algn="l" rtl="0">
              <a:spcBef>
                <a:spcPts val="0"/>
              </a:spcBef>
              <a:spcAft>
                <a:spcPts val="0"/>
              </a:spcAft>
              <a:buSzPts val="1100"/>
              <a:buNone/>
              <a:defRPr sz="1400" b="0" i="0" u="none" strike="noStrike" cap="none">
                <a:solidFill>
                  <a:schemeClr val="dk1"/>
                </a:solidFill>
                <a:latin typeface="Times"/>
                <a:ea typeface="Times"/>
                <a:cs typeface="Times"/>
                <a:sym typeface="Times"/>
              </a:defRPr>
            </a:lvl8pPr>
            <a:lvl9pPr marR="0" lvl="8" algn="l" rtl="0">
              <a:spcBef>
                <a:spcPts val="0"/>
              </a:spcBef>
              <a:spcAft>
                <a:spcPts val="0"/>
              </a:spcAft>
              <a:buSzPts val="1100"/>
              <a:buNone/>
              <a:defRPr sz="1400" b="0" i="0" u="none" strike="noStrike" cap="none">
                <a:solidFill>
                  <a:schemeClr val="dk1"/>
                </a:solidFill>
                <a:latin typeface="Times"/>
                <a:ea typeface="Times"/>
                <a:cs typeface="Times"/>
                <a:sym typeface="Times"/>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5"/>
        <p:cNvGrpSpPr/>
        <p:nvPr/>
      </p:nvGrpSpPr>
      <p:grpSpPr>
        <a:xfrm>
          <a:off x="0" y="0"/>
          <a:ext cx="0" cy="0"/>
          <a:chOff x="0" y="0"/>
          <a:chExt cx="0" cy="0"/>
        </a:xfrm>
      </p:grpSpPr>
      <p:sp>
        <p:nvSpPr>
          <p:cNvPr id="126" name="Google Shape;126;p27"/>
          <p:cNvSpPr/>
          <p:nvPr/>
        </p:nvSpPr>
        <p:spPr>
          <a:xfrm>
            <a:off x="0" y="1"/>
            <a:ext cx="9144000" cy="166800"/>
          </a:xfrm>
          <a:prstGeom prst="rect">
            <a:avLst/>
          </a:prstGeom>
          <a:solidFill>
            <a:srgbClr val="B31B1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a:ea typeface="Times"/>
              <a:cs typeface="Times"/>
              <a:sym typeface="Times"/>
            </a:endParaRPr>
          </a:p>
        </p:txBody>
      </p:sp>
      <p:sp>
        <p:nvSpPr>
          <p:cNvPr id="127" name="Google Shape;127;p27"/>
          <p:cNvSpPr txBox="1">
            <a:spLocks noGrp="1"/>
          </p:cNvSpPr>
          <p:nvPr>
            <p:ph type="body" idx="1"/>
          </p:nvPr>
        </p:nvSpPr>
        <p:spPr>
          <a:xfrm>
            <a:off x="285754" y="1085851"/>
            <a:ext cx="8679000" cy="29991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1pPr>
            <a:lvl2pPr marL="914400" marR="0" lvl="1" indent="-381000" algn="l" rtl="0">
              <a:lnSpc>
                <a:spcPct val="100000"/>
              </a:lnSpc>
              <a:spcBef>
                <a:spcPts val="9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2pPr>
            <a:lvl3pPr marL="1371600" marR="0" lvl="2" indent="-381000" algn="l" rtl="0">
              <a:lnSpc>
                <a:spcPct val="100000"/>
              </a:lnSpc>
              <a:spcBef>
                <a:spcPts val="9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3pPr>
            <a:lvl4pPr marL="1828800" marR="0" lvl="3" indent="-381000" algn="l" rtl="0">
              <a:lnSpc>
                <a:spcPct val="100000"/>
              </a:lnSpc>
              <a:spcBef>
                <a:spcPts val="9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4pPr>
            <a:lvl5pPr marL="2286000" marR="0" lvl="4" indent="-381000" algn="l" rtl="0">
              <a:lnSpc>
                <a:spcPct val="100000"/>
              </a:lnSpc>
              <a:spcBef>
                <a:spcPts val="9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5pPr>
            <a:lvl6pPr marL="2743200" marR="0" lvl="5" indent="-355600" algn="l" rtl="0">
              <a:spcBef>
                <a:spcPts val="9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128" name="Google Shape;128;p27"/>
          <p:cNvSpPr txBox="1">
            <a:spLocks noGrp="1"/>
          </p:cNvSpPr>
          <p:nvPr>
            <p:ph type="title"/>
          </p:nvPr>
        </p:nvSpPr>
        <p:spPr>
          <a:xfrm>
            <a:off x="287899" y="461818"/>
            <a:ext cx="6554700" cy="452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3"/>
              </a:buClr>
              <a:buSzPts val="3000"/>
              <a:buFont typeface="Avenir"/>
              <a:buNone/>
              <a:defRPr sz="3000" b="1" i="0" u="none" strike="noStrike" cap="none">
                <a:solidFill>
                  <a:schemeClr val="accent3"/>
                </a:solidFill>
                <a:latin typeface="Avenir"/>
                <a:ea typeface="Avenir"/>
                <a:cs typeface="Avenir"/>
                <a:sym typeface="Avenir"/>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9" name="Google Shape;129;p27"/>
          <p:cNvSpPr txBox="1"/>
          <p:nvPr/>
        </p:nvSpPr>
        <p:spPr>
          <a:xfrm>
            <a:off x="3619500" y="-52060"/>
            <a:ext cx="1905000" cy="23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b="0" i="0" u="none" strike="noStrike" cap="none">
                <a:solidFill>
                  <a:schemeClr val="lt1"/>
                </a:solidFill>
                <a:latin typeface="Times"/>
                <a:ea typeface="Times"/>
                <a:cs typeface="Times"/>
                <a:sym typeface="Times"/>
              </a:rPr>
              <a:t>Cornell University</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ontent w/ Graphic">
  <p:cSld name="1_Content w/ Graphic">
    <p:spTree>
      <p:nvGrpSpPr>
        <p:cNvPr id="1" name="Shape 130"/>
        <p:cNvGrpSpPr/>
        <p:nvPr/>
      </p:nvGrpSpPr>
      <p:grpSpPr>
        <a:xfrm>
          <a:off x="0" y="0"/>
          <a:ext cx="0" cy="0"/>
          <a:chOff x="0" y="0"/>
          <a:chExt cx="0" cy="0"/>
        </a:xfrm>
      </p:grpSpPr>
      <p:sp>
        <p:nvSpPr>
          <p:cNvPr id="131" name="Google Shape;131;p28"/>
          <p:cNvSpPr/>
          <p:nvPr/>
        </p:nvSpPr>
        <p:spPr>
          <a:xfrm>
            <a:off x="0" y="1"/>
            <a:ext cx="9144000" cy="166800"/>
          </a:xfrm>
          <a:prstGeom prst="rect">
            <a:avLst/>
          </a:prstGeom>
          <a:solidFill>
            <a:srgbClr val="B31B1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Times"/>
              <a:ea typeface="Times"/>
              <a:cs typeface="Times"/>
              <a:sym typeface="Times"/>
            </a:endParaRPr>
          </a:p>
        </p:txBody>
      </p:sp>
      <p:sp>
        <p:nvSpPr>
          <p:cNvPr id="132" name="Google Shape;132;p28"/>
          <p:cNvSpPr txBox="1"/>
          <p:nvPr/>
        </p:nvSpPr>
        <p:spPr>
          <a:xfrm>
            <a:off x="438726" y="3567548"/>
            <a:ext cx="8258700" cy="561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200">
                <a:solidFill>
                  <a:schemeClr val="lt1"/>
                </a:solidFill>
                <a:latin typeface="Helvetica Neue"/>
                <a:ea typeface="Helvetica Neue"/>
                <a:cs typeface="Helvetica Neue"/>
                <a:sym typeface="Helvetica Neue"/>
              </a:rPr>
              <a:t>Photos, illustrations, graphics here.</a:t>
            </a:r>
            <a:endParaRPr sz="1800">
              <a:solidFill>
                <a:schemeClr val="lt1"/>
              </a:solidFill>
              <a:latin typeface="Times"/>
              <a:ea typeface="Times"/>
              <a:cs typeface="Times"/>
              <a:sym typeface="Times"/>
            </a:endParaRPr>
          </a:p>
        </p:txBody>
      </p:sp>
      <p:sp>
        <p:nvSpPr>
          <p:cNvPr id="133" name="Google Shape;133;p28"/>
          <p:cNvSpPr txBox="1">
            <a:spLocks noGrp="1"/>
          </p:cNvSpPr>
          <p:nvPr>
            <p:ph type="body" idx="1"/>
          </p:nvPr>
        </p:nvSpPr>
        <p:spPr>
          <a:xfrm>
            <a:off x="4800604" y="1085850"/>
            <a:ext cx="4050300" cy="36576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2pPr>
            <a:lvl3pPr marL="1371600" marR="0" lvl="2"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3pPr>
            <a:lvl4pPr marL="1828800" marR="0" lvl="3"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4pPr>
            <a:lvl5pPr marL="2286000" marR="0" lvl="4"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134" name="Google Shape;134;p28"/>
          <p:cNvSpPr txBox="1">
            <a:spLocks noGrp="1"/>
          </p:cNvSpPr>
          <p:nvPr>
            <p:ph type="title"/>
          </p:nvPr>
        </p:nvSpPr>
        <p:spPr>
          <a:xfrm>
            <a:off x="287899" y="461818"/>
            <a:ext cx="6554700" cy="452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3"/>
              </a:buClr>
              <a:buSzPts val="3000"/>
              <a:buFont typeface="Avenir"/>
              <a:buNone/>
              <a:defRPr sz="3000" b="1" i="0" u="none" strike="noStrike" cap="none">
                <a:solidFill>
                  <a:schemeClr val="accent3"/>
                </a:solidFill>
                <a:latin typeface="Avenir"/>
                <a:ea typeface="Avenir"/>
                <a:cs typeface="Avenir"/>
                <a:sym typeface="Avenir"/>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5" name="Google Shape;135;p28"/>
          <p:cNvSpPr txBox="1">
            <a:spLocks noGrp="1"/>
          </p:cNvSpPr>
          <p:nvPr>
            <p:ph type="body" idx="2"/>
          </p:nvPr>
        </p:nvSpPr>
        <p:spPr>
          <a:xfrm>
            <a:off x="289409" y="1085850"/>
            <a:ext cx="4358700" cy="36576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1pPr>
            <a:lvl2pPr marL="914400" marR="0" lvl="1"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2pPr>
            <a:lvl3pPr marL="1371600" marR="0" lvl="2"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3pPr>
            <a:lvl4pPr marL="1828800" marR="0" lvl="3"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4pPr>
            <a:lvl5pPr marL="2286000" marR="0" lvl="4"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136" name="Google Shape;136;p28"/>
          <p:cNvSpPr txBox="1"/>
          <p:nvPr/>
        </p:nvSpPr>
        <p:spPr>
          <a:xfrm>
            <a:off x="3619500" y="-52060"/>
            <a:ext cx="1905000" cy="23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100">
                <a:solidFill>
                  <a:schemeClr val="lt1"/>
                </a:solidFill>
                <a:latin typeface="Times"/>
                <a:ea typeface="Times"/>
                <a:cs typeface="Times"/>
                <a:sym typeface="Times"/>
              </a:rPr>
              <a:t>Cornell University</a:t>
            </a:r>
            <a:endParaRPr sz="1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3"/>
              </a:buClr>
              <a:buSzPts val="3200"/>
              <a:buFont typeface="Helvetica Neue"/>
              <a:buNone/>
              <a:defRPr sz="3200" b="0" i="0" u="none" strike="noStrike" cap="none">
                <a:solidFill>
                  <a:schemeClr val="accent3"/>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9" name="Google Shape;139;p29"/>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5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1pPr>
            <a:lvl2pPr marL="914400" marR="0" lvl="1" indent="-381000" algn="l" rtl="0">
              <a:lnSpc>
                <a:spcPct val="100000"/>
              </a:lnSpc>
              <a:spcBef>
                <a:spcPts val="900"/>
              </a:spcBef>
              <a:spcAft>
                <a:spcPts val="0"/>
              </a:spcAft>
              <a:buClr>
                <a:schemeClr val="accent2"/>
              </a:buClr>
              <a:buSzPts val="2400"/>
              <a:buFont typeface="Arial"/>
              <a:buChar char="–"/>
              <a:defRPr sz="2400" b="0" i="0" u="none" strike="noStrike" cap="none">
                <a:solidFill>
                  <a:schemeClr val="accent2"/>
                </a:solidFill>
                <a:latin typeface="Avenir"/>
                <a:ea typeface="Avenir"/>
                <a:cs typeface="Avenir"/>
                <a:sym typeface="Avenir"/>
              </a:defRPr>
            </a:lvl2pPr>
            <a:lvl3pPr marL="1371600" marR="0" lvl="2" indent="-381000" algn="l" rtl="0">
              <a:lnSpc>
                <a:spcPct val="100000"/>
              </a:lnSpc>
              <a:spcBef>
                <a:spcPts val="900"/>
              </a:spcBef>
              <a:spcAft>
                <a:spcPts val="0"/>
              </a:spcAft>
              <a:buClr>
                <a:schemeClr val="accent2"/>
              </a:buClr>
              <a:buSzPts val="2400"/>
              <a:buFont typeface="Noto Sans Symbols"/>
              <a:buChar char="⎻"/>
              <a:defRPr sz="2400" b="0" i="0" u="none" strike="noStrike" cap="none">
                <a:solidFill>
                  <a:schemeClr val="accent2"/>
                </a:solidFill>
                <a:latin typeface="Avenir"/>
                <a:ea typeface="Avenir"/>
                <a:cs typeface="Avenir"/>
                <a:sym typeface="Avenir"/>
              </a:defRPr>
            </a:lvl3pPr>
            <a:lvl4pPr marL="1828800" marR="0" lvl="3" indent="-381000" algn="l" rtl="0">
              <a:lnSpc>
                <a:spcPct val="100000"/>
              </a:lnSpc>
              <a:spcBef>
                <a:spcPts val="900"/>
              </a:spcBef>
              <a:spcAft>
                <a:spcPts val="0"/>
              </a:spcAft>
              <a:buClr>
                <a:schemeClr val="accent2"/>
              </a:buClr>
              <a:buSzPts val="2400"/>
              <a:buFont typeface="Noto Sans Symbols"/>
              <a:buChar char="⎻"/>
              <a:defRPr sz="2400" b="0" i="0" u="none" strike="noStrike" cap="none">
                <a:solidFill>
                  <a:schemeClr val="accent2"/>
                </a:solidFill>
                <a:latin typeface="Avenir"/>
                <a:ea typeface="Avenir"/>
                <a:cs typeface="Avenir"/>
                <a:sym typeface="Avenir"/>
              </a:defRPr>
            </a:lvl4pPr>
            <a:lvl5pPr marL="2286000" marR="0" lvl="4" indent="-381000" algn="l" rtl="0">
              <a:lnSpc>
                <a:spcPct val="100000"/>
              </a:lnSpc>
              <a:spcBef>
                <a:spcPts val="900"/>
              </a:spcBef>
              <a:spcAft>
                <a:spcPts val="0"/>
              </a:spcAft>
              <a:buClr>
                <a:schemeClr val="accent2"/>
              </a:buClr>
              <a:buSzPts val="2400"/>
              <a:buFont typeface="Noto Sans Symbols"/>
              <a:buChar char="⎻"/>
              <a:defRPr sz="2400" b="0" i="0" u="none" strike="noStrike" cap="none">
                <a:solidFill>
                  <a:schemeClr val="accent2"/>
                </a:solidFill>
                <a:latin typeface="Avenir"/>
                <a:ea typeface="Avenir"/>
                <a:cs typeface="Avenir"/>
                <a:sym typeface="Avenir"/>
              </a:defRPr>
            </a:lvl5pPr>
            <a:lvl6pPr marL="2743200" marR="0" lvl="5" indent="-355600" algn="l" rtl="0">
              <a:spcBef>
                <a:spcPts val="9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
        <p:nvSpPr>
          <p:cNvPr id="140" name="Google Shape;140;p29"/>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Times"/>
                <a:ea typeface="Times"/>
                <a:cs typeface="Times"/>
                <a:sym typeface="Times"/>
              </a:defRPr>
            </a:lvl1pPr>
            <a:lvl2pPr marR="0" lvl="1" algn="l" rtl="0">
              <a:spcBef>
                <a:spcPts val="0"/>
              </a:spcBef>
              <a:spcAft>
                <a:spcPts val="0"/>
              </a:spcAft>
              <a:buSzPts val="1100"/>
              <a:buNone/>
              <a:defRPr sz="1400" b="0" i="0" u="none" strike="noStrike" cap="none">
                <a:solidFill>
                  <a:schemeClr val="dk1"/>
                </a:solidFill>
                <a:latin typeface="Times"/>
                <a:ea typeface="Times"/>
                <a:cs typeface="Times"/>
                <a:sym typeface="Times"/>
              </a:defRPr>
            </a:lvl2pPr>
            <a:lvl3pPr marR="0" lvl="2" algn="l" rtl="0">
              <a:spcBef>
                <a:spcPts val="0"/>
              </a:spcBef>
              <a:spcAft>
                <a:spcPts val="0"/>
              </a:spcAft>
              <a:buSzPts val="1100"/>
              <a:buNone/>
              <a:defRPr sz="1400" b="0" i="0" u="none" strike="noStrike" cap="none">
                <a:solidFill>
                  <a:schemeClr val="dk1"/>
                </a:solidFill>
                <a:latin typeface="Times"/>
                <a:ea typeface="Times"/>
                <a:cs typeface="Times"/>
                <a:sym typeface="Times"/>
              </a:defRPr>
            </a:lvl3pPr>
            <a:lvl4pPr marR="0" lvl="3" algn="l" rtl="0">
              <a:spcBef>
                <a:spcPts val="0"/>
              </a:spcBef>
              <a:spcAft>
                <a:spcPts val="0"/>
              </a:spcAft>
              <a:buSzPts val="1100"/>
              <a:buNone/>
              <a:defRPr sz="1400" b="0" i="0" u="none" strike="noStrike" cap="none">
                <a:solidFill>
                  <a:schemeClr val="dk1"/>
                </a:solidFill>
                <a:latin typeface="Times"/>
                <a:ea typeface="Times"/>
                <a:cs typeface="Times"/>
                <a:sym typeface="Times"/>
              </a:defRPr>
            </a:lvl4pPr>
            <a:lvl5pPr marR="0" lvl="4" algn="l" rtl="0">
              <a:spcBef>
                <a:spcPts val="0"/>
              </a:spcBef>
              <a:spcAft>
                <a:spcPts val="0"/>
              </a:spcAft>
              <a:buSzPts val="1100"/>
              <a:buNone/>
              <a:defRPr sz="1400" b="0" i="0" u="none" strike="noStrike" cap="none">
                <a:solidFill>
                  <a:schemeClr val="dk1"/>
                </a:solidFill>
                <a:latin typeface="Times"/>
                <a:ea typeface="Times"/>
                <a:cs typeface="Times"/>
                <a:sym typeface="Times"/>
              </a:defRPr>
            </a:lvl5pPr>
            <a:lvl6pPr marR="0" lvl="5" algn="l" rtl="0">
              <a:spcBef>
                <a:spcPts val="0"/>
              </a:spcBef>
              <a:spcAft>
                <a:spcPts val="0"/>
              </a:spcAft>
              <a:buSzPts val="1100"/>
              <a:buNone/>
              <a:defRPr sz="1400" b="0" i="0" u="none" strike="noStrike" cap="none">
                <a:solidFill>
                  <a:schemeClr val="dk1"/>
                </a:solidFill>
                <a:latin typeface="Times"/>
                <a:ea typeface="Times"/>
                <a:cs typeface="Times"/>
                <a:sym typeface="Times"/>
              </a:defRPr>
            </a:lvl6pPr>
            <a:lvl7pPr marR="0" lvl="6" algn="l" rtl="0">
              <a:spcBef>
                <a:spcPts val="0"/>
              </a:spcBef>
              <a:spcAft>
                <a:spcPts val="0"/>
              </a:spcAft>
              <a:buSzPts val="1100"/>
              <a:buNone/>
              <a:defRPr sz="1400" b="0" i="0" u="none" strike="noStrike" cap="none">
                <a:solidFill>
                  <a:schemeClr val="dk1"/>
                </a:solidFill>
                <a:latin typeface="Times"/>
                <a:ea typeface="Times"/>
                <a:cs typeface="Times"/>
                <a:sym typeface="Times"/>
              </a:defRPr>
            </a:lvl7pPr>
            <a:lvl8pPr marR="0" lvl="7" algn="l" rtl="0">
              <a:spcBef>
                <a:spcPts val="0"/>
              </a:spcBef>
              <a:spcAft>
                <a:spcPts val="0"/>
              </a:spcAft>
              <a:buSzPts val="1100"/>
              <a:buNone/>
              <a:defRPr sz="1400" b="0" i="0" u="none" strike="noStrike" cap="none">
                <a:solidFill>
                  <a:schemeClr val="dk1"/>
                </a:solidFill>
                <a:latin typeface="Times"/>
                <a:ea typeface="Times"/>
                <a:cs typeface="Times"/>
                <a:sym typeface="Times"/>
              </a:defRPr>
            </a:lvl8pPr>
            <a:lvl9pPr marR="0" lvl="8" algn="l" rtl="0">
              <a:spcBef>
                <a:spcPts val="0"/>
              </a:spcBef>
              <a:spcAft>
                <a:spcPts val="0"/>
              </a:spcAft>
              <a:buSzPts val="1100"/>
              <a:buNone/>
              <a:defRPr sz="1400" b="0" i="0" u="none" strike="noStrike" cap="none">
                <a:solidFill>
                  <a:schemeClr val="dk1"/>
                </a:solidFill>
                <a:latin typeface="Times"/>
                <a:ea typeface="Times"/>
                <a:cs typeface="Times"/>
                <a:sym typeface="Times"/>
              </a:defRPr>
            </a:lvl9pPr>
          </a:lstStyle>
          <a:p>
            <a:endParaRPr/>
          </a:p>
        </p:txBody>
      </p:sp>
      <p:sp>
        <p:nvSpPr>
          <p:cNvPr id="141" name="Google Shape;141;p29"/>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Times"/>
                <a:ea typeface="Times"/>
                <a:cs typeface="Times"/>
                <a:sym typeface="Times"/>
              </a:defRPr>
            </a:lvl1pPr>
            <a:lvl2pPr marR="0" lvl="1" algn="l" rtl="0">
              <a:spcBef>
                <a:spcPts val="0"/>
              </a:spcBef>
              <a:spcAft>
                <a:spcPts val="0"/>
              </a:spcAft>
              <a:buSzPts val="1100"/>
              <a:buNone/>
              <a:defRPr sz="1400" b="0" i="0" u="none" strike="noStrike" cap="none">
                <a:solidFill>
                  <a:schemeClr val="dk1"/>
                </a:solidFill>
                <a:latin typeface="Times"/>
                <a:ea typeface="Times"/>
                <a:cs typeface="Times"/>
                <a:sym typeface="Times"/>
              </a:defRPr>
            </a:lvl2pPr>
            <a:lvl3pPr marR="0" lvl="2" algn="l" rtl="0">
              <a:spcBef>
                <a:spcPts val="0"/>
              </a:spcBef>
              <a:spcAft>
                <a:spcPts val="0"/>
              </a:spcAft>
              <a:buSzPts val="1100"/>
              <a:buNone/>
              <a:defRPr sz="1400" b="0" i="0" u="none" strike="noStrike" cap="none">
                <a:solidFill>
                  <a:schemeClr val="dk1"/>
                </a:solidFill>
                <a:latin typeface="Times"/>
                <a:ea typeface="Times"/>
                <a:cs typeface="Times"/>
                <a:sym typeface="Times"/>
              </a:defRPr>
            </a:lvl3pPr>
            <a:lvl4pPr marR="0" lvl="3" algn="l" rtl="0">
              <a:spcBef>
                <a:spcPts val="0"/>
              </a:spcBef>
              <a:spcAft>
                <a:spcPts val="0"/>
              </a:spcAft>
              <a:buSzPts val="1100"/>
              <a:buNone/>
              <a:defRPr sz="1400" b="0" i="0" u="none" strike="noStrike" cap="none">
                <a:solidFill>
                  <a:schemeClr val="dk1"/>
                </a:solidFill>
                <a:latin typeface="Times"/>
                <a:ea typeface="Times"/>
                <a:cs typeface="Times"/>
                <a:sym typeface="Times"/>
              </a:defRPr>
            </a:lvl4pPr>
            <a:lvl5pPr marR="0" lvl="4" algn="l" rtl="0">
              <a:spcBef>
                <a:spcPts val="0"/>
              </a:spcBef>
              <a:spcAft>
                <a:spcPts val="0"/>
              </a:spcAft>
              <a:buSzPts val="1100"/>
              <a:buNone/>
              <a:defRPr sz="1400" b="0" i="0" u="none" strike="noStrike" cap="none">
                <a:solidFill>
                  <a:schemeClr val="dk1"/>
                </a:solidFill>
                <a:latin typeface="Times"/>
                <a:ea typeface="Times"/>
                <a:cs typeface="Times"/>
                <a:sym typeface="Times"/>
              </a:defRPr>
            </a:lvl5pPr>
            <a:lvl6pPr marR="0" lvl="5" algn="l" rtl="0">
              <a:spcBef>
                <a:spcPts val="0"/>
              </a:spcBef>
              <a:spcAft>
                <a:spcPts val="0"/>
              </a:spcAft>
              <a:buSzPts val="1100"/>
              <a:buNone/>
              <a:defRPr sz="1400" b="0" i="0" u="none" strike="noStrike" cap="none">
                <a:solidFill>
                  <a:schemeClr val="dk1"/>
                </a:solidFill>
                <a:latin typeface="Times"/>
                <a:ea typeface="Times"/>
                <a:cs typeface="Times"/>
                <a:sym typeface="Times"/>
              </a:defRPr>
            </a:lvl6pPr>
            <a:lvl7pPr marR="0" lvl="6" algn="l" rtl="0">
              <a:spcBef>
                <a:spcPts val="0"/>
              </a:spcBef>
              <a:spcAft>
                <a:spcPts val="0"/>
              </a:spcAft>
              <a:buSzPts val="1100"/>
              <a:buNone/>
              <a:defRPr sz="1400" b="0" i="0" u="none" strike="noStrike" cap="none">
                <a:solidFill>
                  <a:schemeClr val="dk1"/>
                </a:solidFill>
                <a:latin typeface="Times"/>
                <a:ea typeface="Times"/>
                <a:cs typeface="Times"/>
                <a:sym typeface="Times"/>
              </a:defRPr>
            </a:lvl7pPr>
            <a:lvl8pPr marR="0" lvl="7" algn="l" rtl="0">
              <a:spcBef>
                <a:spcPts val="0"/>
              </a:spcBef>
              <a:spcAft>
                <a:spcPts val="0"/>
              </a:spcAft>
              <a:buSzPts val="1100"/>
              <a:buNone/>
              <a:defRPr sz="1400" b="0" i="0" u="none" strike="noStrike" cap="none">
                <a:solidFill>
                  <a:schemeClr val="dk1"/>
                </a:solidFill>
                <a:latin typeface="Times"/>
                <a:ea typeface="Times"/>
                <a:cs typeface="Times"/>
                <a:sym typeface="Times"/>
              </a:defRPr>
            </a:lvl8pPr>
            <a:lvl9pPr marR="0" lvl="8" algn="l" rtl="0">
              <a:spcBef>
                <a:spcPts val="0"/>
              </a:spcBef>
              <a:spcAft>
                <a:spcPts val="0"/>
              </a:spcAft>
              <a:buSzPts val="1100"/>
              <a:buNone/>
              <a:defRPr sz="1400" b="0" i="0" u="none" strike="noStrike" cap="none">
                <a:solidFill>
                  <a:schemeClr val="dk1"/>
                </a:solidFill>
                <a:latin typeface="Times"/>
                <a:ea typeface="Times"/>
                <a:cs typeface="Times"/>
                <a:sym typeface="Times"/>
              </a:defRPr>
            </a:lvl9pPr>
          </a:lstStyle>
          <a:p>
            <a:endParaRPr/>
          </a:p>
        </p:txBody>
      </p:sp>
      <p:sp>
        <p:nvSpPr>
          <p:cNvPr id="142" name="Google Shape;142;p29"/>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Times"/>
                <a:ea typeface="Times"/>
                <a:cs typeface="Times"/>
                <a:sym typeface="Times"/>
              </a:defRPr>
            </a:lvl1pPr>
            <a:lvl2pPr marL="0" marR="0" lvl="1" indent="0" algn="l" rtl="0">
              <a:spcBef>
                <a:spcPts val="0"/>
              </a:spcBef>
              <a:buNone/>
              <a:defRPr sz="1400">
                <a:solidFill>
                  <a:schemeClr val="dk1"/>
                </a:solidFill>
                <a:latin typeface="Times"/>
                <a:ea typeface="Times"/>
                <a:cs typeface="Times"/>
                <a:sym typeface="Times"/>
              </a:defRPr>
            </a:lvl2pPr>
            <a:lvl3pPr marL="0" marR="0" lvl="2" indent="0" algn="l" rtl="0">
              <a:spcBef>
                <a:spcPts val="0"/>
              </a:spcBef>
              <a:buNone/>
              <a:defRPr sz="1400">
                <a:solidFill>
                  <a:schemeClr val="dk1"/>
                </a:solidFill>
                <a:latin typeface="Times"/>
                <a:ea typeface="Times"/>
                <a:cs typeface="Times"/>
                <a:sym typeface="Times"/>
              </a:defRPr>
            </a:lvl3pPr>
            <a:lvl4pPr marL="0" marR="0" lvl="3" indent="0" algn="l" rtl="0">
              <a:spcBef>
                <a:spcPts val="0"/>
              </a:spcBef>
              <a:buNone/>
              <a:defRPr sz="1400">
                <a:solidFill>
                  <a:schemeClr val="dk1"/>
                </a:solidFill>
                <a:latin typeface="Times"/>
                <a:ea typeface="Times"/>
                <a:cs typeface="Times"/>
                <a:sym typeface="Times"/>
              </a:defRPr>
            </a:lvl4pPr>
            <a:lvl5pPr marL="0" marR="0" lvl="4" indent="0" algn="l" rtl="0">
              <a:spcBef>
                <a:spcPts val="0"/>
              </a:spcBef>
              <a:buNone/>
              <a:defRPr sz="1400">
                <a:solidFill>
                  <a:schemeClr val="dk1"/>
                </a:solidFill>
                <a:latin typeface="Times"/>
                <a:ea typeface="Times"/>
                <a:cs typeface="Times"/>
                <a:sym typeface="Times"/>
              </a:defRPr>
            </a:lvl5pPr>
            <a:lvl6pPr marL="0" marR="0" lvl="5" indent="0" algn="l" rtl="0">
              <a:spcBef>
                <a:spcPts val="0"/>
              </a:spcBef>
              <a:buNone/>
              <a:defRPr sz="1400">
                <a:solidFill>
                  <a:schemeClr val="dk1"/>
                </a:solidFill>
                <a:latin typeface="Times"/>
                <a:ea typeface="Times"/>
                <a:cs typeface="Times"/>
                <a:sym typeface="Times"/>
              </a:defRPr>
            </a:lvl6pPr>
            <a:lvl7pPr marL="0" marR="0" lvl="6" indent="0" algn="l" rtl="0">
              <a:spcBef>
                <a:spcPts val="0"/>
              </a:spcBef>
              <a:buNone/>
              <a:defRPr sz="1400">
                <a:solidFill>
                  <a:schemeClr val="dk1"/>
                </a:solidFill>
                <a:latin typeface="Times"/>
                <a:ea typeface="Times"/>
                <a:cs typeface="Times"/>
                <a:sym typeface="Times"/>
              </a:defRPr>
            </a:lvl7pPr>
            <a:lvl8pPr marL="0" marR="0" lvl="7" indent="0" algn="l" rtl="0">
              <a:spcBef>
                <a:spcPts val="0"/>
              </a:spcBef>
              <a:buNone/>
              <a:defRPr sz="1400">
                <a:solidFill>
                  <a:schemeClr val="dk1"/>
                </a:solidFill>
                <a:latin typeface="Times"/>
                <a:ea typeface="Times"/>
                <a:cs typeface="Times"/>
                <a:sym typeface="Times"/>
              </a:defRPr>
            </a:lvl8pPr>
            <a:lvl9pPr marL="0" marR="0" lvl="8" indent="0" algn="l" rtl="0">
              <a:spcBef>
                <a:spcPts val="0"/>
              </a:spcBef>
              <a:buNone/>
              <a:defRPr sz="1400">
                <a:solidFill>
                  <a:schemeClr val="dk1"/>
                </a:solidFill>
                <a:latin typeface="Times"/>
                <a:ea typeface="Times"/>
                <a:cs typeface="Times"/>
                <a:sym typeface="Time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3"/>
        <p:cNvGrpSpPr/>
        <p:nvPr/>
      </p:nvGrpSpPr>
      <p:grpSpPr>
        <a:xfrm>
          <a:off x="0" y="0"/>
          <a:ext cx="0" cy="0"/>
          <a:chOff x="0" y="0"/>
          <a:chExt cx="0" cy="0"/>
        </a:xfrm>
      </p:grpSpPr>
      <p:sp>
        <p:nvSpPr>
          <p:cNvPr id="144" name="Google Shape;144;p3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accent3"/>
              </a:buClr>
              <a:buSzPts val="2400"/>
              <a:buFont typeface="Helvetica Neue"/>
              <a:buNone/>
              <a:defRPr sz="2400" b="0" i="0" u="none" strike="noStrike" cap="none">
                <a:solidFill>
                  <a:schemeClr val="accent3"/>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5" name="Google Shape;145;p3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61950" algn="l" rtl="0">
              <a:spcBef>
                <a:spcPts val="400"/>
              </a:spcBef>
              <a:spcAft>
                <a:spcPts val="0"/>
              </a:spcAft>
              <a:buClr>
                <a:schemeClr val="accent2"/>
              </a:buClr>
              <a:buSzPts val="2100"/>
              <a:buFont typeface="Arial"/>
              <a:buChar char="–"/>
              <a:defRPr sz="2100" b="0" i="0" u="none" strike="noStrike" cap="none">
                <a:solidFill>
                  <a:schemeClr val="accent2"/>
                </a:solidFill>
                <a:latin typeface="Arial"/>
                <a:ea typeface="Arial"/>
                <a:cs typeface="Arial"/>
                <a:sym typeface="Arial"/>
              </a:defRPr>
            </a:lvl2pPr>
            <a:lvl3pPr marL="1371600" marR="0" lvl="2" indent="-342900" algn="l" rtl="0">
              <a:spcBef>
                <a:spcPts val="400"/>
              </a:spcBef>
              <a:spcAft>
                <a:spcPts val="0"/>
              </a:spcAft>
              <a:buClr>
                <a:schemeClr val="accent2"/>
              </a:buClr>
              <a:buSzPts val="1800"/>
              <a:buFont typeface="Arial"/>
              <a:buChar char="•"/>
              <a:defRPr sz="1800" b="0" i="0" u="none" strike="noStrike" cap="none">
                <a:solidFill>
                  <a:schemeClr val="accent2"/>
                </a:solidFill>
                <a:latin typeface="Arial"/>
                <a:ea typeface="Arial"/>
                <a:cs typeface="Arial"/>
                <a:sym typeface="Arial"/>
              </a:defRPr>
            </a:lvl3pPr>
            <a:lvl4pPr marL="1828800" marR="0" lvl="3" indent="-323850" algn="l" rtl="0">
              <a:spcBef>
                <a:spcPts val="300"/>
              </a:spcBef>
              <a:spcAft>
                <a:spcPts val="0"/>
              </a:spcAft>
              <a:buClr>
                <a:schemeClr val="accent2"/>
              </a:buClr>
              <a:buSzPts val="1500"/>
              <a:buFont typeface="Arial"/>
              <a:buChar char="–"/>
              <a:defRPr sz="1500" b="0" i="0" u="none" strike="noStrike" cap="none">
                <a:solidFill>
                  <a:schemeClr val="accent2"/>
                </a:solidFill>
                <a:latin typeface="Arial"/>
                <a:ea typeface="Arial"/>
                <a:cs typeface="Arial"/>
                <a:sym typeface="Arial"/>
              </a:defRPr>
            </a:lvl4pPr>
            <a:lvl5pPr marL="2286000" marR="0" lvl="4" indent="-323850" algn="l" rtl="0">
              <a:spcBef>
                <a:spcPts val="300"/>
              </a:spcBef>
              <a:spcAft>
                <a:spcPts val="0"/>
              </a:spcAft>
              <a:buClr>
                <a:schemeClr val="accent2"/>
              </a:buClr>
              <a:buSzPts val="1500"/>
              <a:buFont typeface="Arial"/>
              <a:buChar char="»"/>
              <a:defRPr sz="1500" b="0" i="0" u="none" strike="noStrike" cap="none">
                <a:solidFill>
                  <a:schemeClr val="accent2"/>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Times"/>
                <a:ea typeface="Times"/>
                <a:cs typeface="Times"/>
                <a:sym typeface="Time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Times"/>
                <a:ea typeface="Times"/>
                <a:cs typeface="Times"/>
                <a:sym typeface="Time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Times"/>
                <a:ea typeface="Times"/>
                <a:cs typeface="Times"/>
                <a:sym typeface="Time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Times"/>
                <a:ea typeface="Times"/>
                <a:cs typeface="Times"/>
                <a:sym typeface="Times"/>
              </a:defRPr>
            </a:lvl9pPr>
          </a:lstStyle>
          <a:p>
            <a:endParaRPr/>
          </a:p>
        </p:txBody>
      </p:sp>
      <p:sp>
        <p:nvSpPr>
          <p:cNvPr id="146" name="Google Shape;146;p3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200"/>
              </a:spcBef>
              <a:spcAft>
                <a:spcPts val="0"/>
              </a:spcAft>
              <a:buClr>
                <a:schemeClr val="accent2"/>
              </a:buClr>
              <a:buSzPts val="1200"/>
              <a:buFont typeface="Arial"/>
              <a:buNone/>
              <a:defRPr sz="1200" b="0" i="0" u="none" strike="noStrike" cap="none">
                <a:solidFill>
                  <a:schemeClr val="accent2"/>
                </a:solidFill>
                <a:latin typeface="Arial"/>
                <a:ea typeface="Arial"/>
                <a:cs typeface="Arial"/>
                <a:sym typeface="Arial"/>
              </a:defRPr>
            </a:lvl1pPr>
            <a:lvl2pPr marL="914400" marR="0" lvl="1" indent="-228600" algn="l" rtl="0">
              <a:spcBef>
                <a:spcPts val="200"/>
              </a:spcBef>
              <a:spcAft>
                <a:spcPts val="0"/>
              </a:spcAft>
              <a:buClr>
                <a:schemeClr val="accent2"/>
              </a:buClr>
              <a:buSzPts val="1100"/>
              <a:buFont typeface="Arial"/>
              <a:buNone/>
              <a:defRPr sz="1100" b="0" i="0" u="none" strike="noStrike" cap="none">
                <a:solidFill>
                  <a:schemeClr val="accent2"/>
                </a:solidFill>
                <a:latin typeface="Arial"/>
                <a:ea typeface="Arial"/>
                <a:cs typeface="Arial"/>
                <a:sym typeface="Arial"/>
              </a:defRPr>
            </a:lvl2pPr>
            <a:lvl3pPr marL="1371600" marR="0" lvl="2" indent="-228600" algn="l" rtl="0">
              <a:spcBef>
                <a:spcPts val="200"/>
              </a:spcBef>
              <a:spcAft>
                <a:spcPts val="0"/>
              </a:spcAft>
              <a:buClr>
                <a:schemeClr val="accent2"/>
              </a:buClr>
              <a:buSzPts val="900"/>
              <a:buFont typeface="Arial"/>
              <a:buNone/>
              <a:defRPr sz="900" b="0" i="0" u="none" strike="noStrike" cap="none">
                <a:solidFill>
                  <a:schemeClr val="accent2"/>
                </a:solidFill>
                <a:latin typeface="Arial"/>
                <a:ea typeface="Arial"/>
                <a:cs typeface="Arial"/>
                <a:sym typeface="Arial"/>
              </a:defRPr>
            </a:lvl3pPr>
            <a:lvl4pPr marL="1828800" marR="0" lvl="3" indent="-228600" algn="l" rtl="0">
              <a:spcBef>
                <a:spcPts val="200"/>
              </a:spcBef>
              <a:spcAft>
                <a:spcPts val="0"/>
              </a:spcAft>
              <a:buClr>
                <a:schemeClr val="accent2"/>
              </a:buClr>
              <a:buSzPts val="800"/>
              <a:buFont typeface="Arial"/>
              <a:buNone/>
              <a:defRPr sz="800" b="0" i="0" u="none" strike="noStrike" cap="none">
                <a:solidFill>
                  <a:schemeClr val="accent2"/>
                </a:solidFill>
                <a:latin typeface="Arial"/>
                <a:ea typeface="Arial"/>
                <a:cs typeface="Arial"/>
                <a:sym typeface="Arial"/>
              </a:defRPr>
            </a:lvl4pPr>
            <a:lvl5pPr marL="2286000" marR="0" lvl="4" indent="-228600" algn="l" rtl="0">
              <a:spcBef>
                <a:spcPts val="200"/>
              </a:spcBef>
              <a:spcAft>
                <a:spcPts val="0"/>
              </a:spcAft>
              <a:buClr>
                <a:schemeClr val="accent2"/>
              </a:buClr>
              <a:buSzPts val="800"/>
              <a:buFont typeface="Arial"/>
              <a:buNone/>
              <a:defRPr sz="800" b="0" i="0" u="none" strike="noStrike" cap="none">
                <a:solidFill>
                  <a:schemeClr val="accent2"/>
                </a:solidFill>
                <a:latin typeface="Arial"/>
                <a:ea typeface="Arial"/>
                <a:cs typeface="Arial"/>
                <a:sym typeface="Arial"/>
              </a:defRPr>
            </a:lvl5pPr>
            <a:lvl6pPr marL="2743200" marR="0" lvl="5" indent="-228600" algn="l" rtl="0">
              <a:spcBef>
                <a:spcPts val="200"/>
              </a:spcBef>
              <a:spcAft>
                <a:spcPts val="0"/>
              </a:spcAft>
              <a:buClr>
                <a:schemeClr val="dk1"/>
              </a:buClr>
              <a:buSzPts val="800"/>
              <a:buFont typeface="Arial"/>
              <a:buNone/>
              <a:defRPr sz="800" b="0" i="0" u="none" strike="noStrike" cap="none">
                <a:solidFill>
                  <a:schemeClr val="dk1"/>
                </a:solidFill>
                <a:latin typeface="Times"/>
                <a:ea typeface="Times"/>
                <a:cs typeface="Times"/>
                <a:sym typeface="Times"/>
              </a:defRPr>
            </a:lvl6pPr>
            <a:lvl7pPr marL="3200400" marR="0" lvl="6" indent="-228600" algn="l" rtl="0">
              <a:spcBef>
                <a:spcPts val="200"/>
              </a:spcBef>
              <a:spcAft>
                <a:spcPts val="0"/>
              </a:spcAft>
              <a:buClr>
                <a:schemeClr val="dk1"/>
              </a:buClr>
              <a:buSzPts val="800"/>
              <a:buFont typeface="Arial"/>
              <a:buNone/>
              <a:defRPr sz="800" b="0" i="0" u="none" strike="noStrike" cap="none">
                <a:solidFill>
                  <a:schemeClr val="dk1"/>
                </a:solidFill>
                <a:latin typeface="Times"/>
                <a:ea typeface="Times"/>
                <a:cs typeface="Times"/>
                <a:sym typeface="Times"/>
              </a:defRPr>
            </a:lvl7pPr>
            <a:lvl8pPr marL="3657600" marR="0" lvl="7" indent="-228600" algn="l" rtl="0">
              <a:spcBef>
                <a:spcPts val="200"/>
              </a:spcBef>
              <a:spcAft>
                <a:spcPts val="0"/>
              </a:spcAft>
              <a:buClr>
                <a:schemeClr val="dk1"/>
              </a:buClr>
              <a:buSzPts val="800"/>
              <a:buFont typeface="Arial"/>
              <a:buNone/>
              <a:defRPr sz="800" b="0" i="0" u="none" strike="noStrike" cap="none">
                <a:solidFill>
                  <a:schemeClr val="dk1"/>
                </a:solidFill>
                <a:latin typeface="Times"/>
                <a:ea typeface="Times"/>
                <a:cs typeface="Times"/>
                <a:sym typeface="Times"/>
              </a:defRPr>
            </a:lvl8pPr>
            <a:lvl9pPr marL="4114800" marR="0" lvl="8" indent="-228600" algn="l" rtl="0">
              <a:spcBef>
                <a:spcPts val="200"/>
              </a:spcBef>
              <a:spcAft>
                <a:spcPts val="0"/>
              </a:spcAft>
              <a:buClr>
                <a:schemeClr val="dk1"/>
              </a:buClr>
              <a:buSzPts val="800"/>
              <a:buFont typeface="Arial"/>
              <a:buNone/>
              <a:defRPr sz="800" b="0" i="0" u="none" strike="noStrike" cap="none">
                <a:solidFill>
                  <a:schemeClr val="dk1"/>
                </a:solidFill>
                <a:latin typeface="Times"/>
                <a:ea typeface="Times"/>
                <a:cs typeface="Times"/>
                <a:sym typeface="Times"/>
              </a:defRPr>
            </a:lvl9pPr>
          </a:lstStyle>
          <a:p>
            <a:endParaRPr/>
          </a:p>
        </p:txBody>
      </p:sp>
      <p:sp>
        <p:nvSpPr>
          <p:cNvPr id="147" name="Google Shape;147;p30"/>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Times"/>
                <a:ea typeface="Times"/>
                <a:cs typeface="Times"/>
                <a:sym typeface="Times"/>
              </a:defRPr>
            </a:lvl1pPr>
            <a:lvl2pPr marR="0" lvl="1" algn="l" rtl="0">
              <a:spcBef>
                <a:spcPts val="0"/>
              </a:spcBef>
              <a:spcAft>
                <a:spcPts val="0"/>
              </a:spcAft>
              <a:buSzPts val="1100"/>
              <a:buNone/>
              <a:defRPr sz="1400" b="0" i="0" u="none" strike="noStrike" cap="none">
                <a:solidFill>
                  <a:schemeClr val="dk1"/>
                </a:solidFill>
                <a:latin typeface="Times"/>
                <a:ea typeface="Times"/>
                <a:cs typeface="Times"/>
                <a:sym typeface="Times"/>
              </a:defRPr>
            </a:lvl2pPr>
            <a:lvl3pPr marR="0" lvl="2" algn="l" rtl="0">
              <a:spcBef>
                <a:spcPts val="0"/>
              </a:spcBef>
              <a:spcAft>
                <a:spcPts val="0"/>
              </a:spcAft>
              <a:buSzPts val="1100"/>
              <a:buNone/>
              <a:defRPr sz="1400" b="0" i="0" u="none" strike="noStrike" cap="none">
                <a:solidFill>
                  <a:schemeClr val="dk1"/>
                </a:solidFill>
                <a:latin typeface="Times"/>
                <a:ea typeface="Times"/>
                <a:cs typeface="Times"/>
                <a:sym typeface="Times"/>
              </a:defRPr>
            </a:lvl3pPr>
            <a:lvl4pPr marR="0" lvl="3" algn="l" rtl="0">
              <a:spcBef>
                <a:spcPts val="0"/>
              </a:spcBef>
              <a:spcAft>
                <a:spcPts val="0"/>
              </a:spcAft>
              <a:buSzPts val="1100"/>
              <a:buNone/>
              <a:defRPr sz="1400" b="0" i="0" u="none" strike="noStrike" cap="none">
                <a:solidFill>
                  <a:schemeClr val="dk1"/>
                </a:solidFill>
                <a:latin typeface="Times"/>
                <a:ea typeface="Times"/>
                <a:cs typeface="Times"/>
                <a:sym typeface="Times"/>
              </a:defRPr>
            </a:lvl4pPr>
            <a:lvl5pPr marR="0" lvl="4" algn="l" rtl="0">
              <a:spcBef>
                <a:spcPts val="0"/>
              </a:spcBef>
              <a:spcAft>
                <a:spcPts val="0"/>
              </a:spcAft>
              <a:buSzPts val="1100"/>
              <a:buNone/>
              <a:defRPr sz="1400" b="0" i="0" u="none" strike="noStrike" cap="none">
                <a:solidFill>
                  <a:schemeClr val="dk1"/>
                </a:solidFill>
                <a:latin typeface="Times"/>
                <a:ea typeface="Times"/>
                <a:cs typeface="Times"/>
                <a:sym typeface="Times"/>
              </a:defRPr>
            </a:lvl5pPr>
            <a:lvl6pPr marR="0" lvl="5" algn="l" rtl="0">
              <a:spcBef>
                <a:spcPts val="0"/>
              </a:spcBef>
              <a:spcAft>
                <a:spcPts val="0"/>
              </a:spcAft>
              <a:buSzPts val="1100"/>
              <a:buNone/>
              <a:defRPr sz="1400" b="0" i="0" u="none" strike="noStrike" cap="none">
                <a:solidFill>
                  <a:schemeClr val="dk1"/>
                </a:solidFill>
                <a:latin typeface="Times"/>
                <a:ea typeface="Times"/>
                <a:cs typeface="Times"/>
                <a:sym typeface="Times"/>
              </a:defRPr>
            </a:lvl6pPr>
            <a:lvl7pPr marR="0" lvl="6" algn="l" rtl="0">
              <a:spcBef>
                <a:spcPts val="0"/>
              </a:spcBef>
              <a:spcAft>
                <a:spcPts val="0"/>
              </a:spcAft>
              <a:buSzPts val="1100"/>
              <a:buNone/>
              <a:defRPr sz="1400" b="0" i="0" u="none" strike="noStrike" cap="none">
                <a:solidFill>
                  <a:schemeClr val="dk1"/>
                </a:solidFill>
                <a:latin typeface="Times"/>
                <a:ea typeface="Times"/>
                <a:cs typeface="Times"/>
                <a:sym typeface="Times"/>
              </a:defRPr>
            </a:lvl7pPr>
            <a:lvl8pPr marR="0" lvl="7" algn="l" rtl="0">
              <a:spcBef>
                <a:spcPts val="0"/>
              </a:spcBef>
              <a:spcAft>
                <a:spcPts val="0"/>
              </a:spcAft>
              <a:buSzPts val="1100"/>
              <a:buNone/>
              <a:defRPr sz="1400" b="0" i="0" u="none" strike="noStrike" cap="none">
                <a:solidFill>
                  <a:schemeClr val="dk1"/>
                </a:solidFill>
                <a:latin typeface="Times"/>
                <a:ea typeface="Times"/>
                <a:cs typeface="Times"/>
                <a:sym typeface="Times"/>
              </a:defRPr>
            </a:lvl8pPr>
            <a:lvl9pPr marR="0" lvl="8" algn="l" rtl="0">
              <a:spcBef>
                <a:spcPts val="0"/>
              </a:spcBef>
              <a:spcAft>
                <a:spcPts val="0"/>
              </a:spcAft>
              <a:buSzPts val="1100"/>
              <a:buNone/>
              <a:defRPr sz="1400" b="0" i="0" u="none" strike="noStrike" cap="none">
                <a:solidFill>
                  <a:schemeClr val="dk1"/>
                </a:solidFill>
                <a:latin typeface="Times"/>
                <a:ea typeface="Times"/>
                <a:cs typeface="Times"/>
                <a:sym typeface="Times"/>
              </a:defRPr>
            </a:lvl9pPr>
          </a:lstStyle>
          <a:p>
            <a:endParaRPr/>
          </a:p>
        </p:txBody>
      </p:sp>
      <p:sp>
        <p:nvSpPr>
          <p:cNvPr id="148" name="Google Shape;148;p30"/>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Times"/>
                <a:ea typeface="Times"/>
                <a:cs typeface="Times"/>
                <a:sym typeface="Times"/>
              </a:defRPr>
            </a:lvl1pPr>
            <a:lvl2pPr marR="0" lvl="1" algn="l" rtl="0">
              <a:spcBef>
                <a:spcPts val="0"/>
              </a:spcBef>
              <a:spcAft>
                <a:spcPts val="0"/>
              </a:spcAft>
              <a:buSzPts val="1100"/>
              <a:buNone/>
              <a:defRPr sz="1400" b="0" i="0" u="none" strike="noStrike" cap="none">
                <a:solidFill>
                  <a:schemeClr val="dk1"/>
                </a:solidFill>
                <a:latin typeface="Times"/>
                <a:ea typeface="Times"/>
                <a:cs typeface="Times"/>
                <a:sym typeface="Times"/>
              </a:defRPr>
            </a:lvl2pPr>
            <a:lvl3pPr marR="0" lvl="2" algn="l" rtl="0">
              <a:spcBef>
                <a:spcPts val="0"/>
              </a:spcBef>
              <a:spcAft>
                <a:spcPts val="0"/>
              </a:spcAft>
              <a:buSzPts val="1100"/>
              <a:buNone/>
              <a:defRPr sz="1400" b="0" i="0" u="none" strike="noStrike" cap="none">
                <a:solidFill>
                  <a:schemeClr val="dk1"/>
                </a:solidFill>
                <a:latin typeface="Times"/>
                <a:ea typeface="Times"/>
                <a:cs typeface="Times"/>
                <a:sym typeface="Times"/>
              </a:defRPr>
            </a:lvl3pPr>
            <a:lvl4pPr marR="0" lvl="3" algn="l" rtl="0">
              <a:spcBef>
                <a:spcPts val="0"/>
              </a:spcBef>
              <a:spcAft>
                <a:spcPts val="0"/>
              </a:spcAft>
              <a:buSzPts val="1100"/>
              <a:buNone/>
              <a:defRPr sz="1400" b="0" i="0" u="none" strike="noStrike" cap="none">
                <a:solidFill>
                  <a:schemeClr val="dk1"/>
                </a:solidFill>
                <a:latin typeface="Times"/>
                <a:ea typeface="Times"/>
                <a:cs typeface="Times"/>
                <a:sym typeface="Times"/>
              </a:defRPr>
            </a:lvl4pPr>
            <a:lvl5pPr marR="0" lvl="4" algn="l" rtl="0">
              <a:spcBef>
                <a:spcPts val="0"/>
              </a:spcBef>
              <a:spcAft>
                <a:spcPts val="0"/>
              </a:spcAft>
              <a:buSzPts val="1100"/>
              <a:buNone/>
              <a:defRPr sz="1400" b="0" i="0" u="none" strike="noStrike" cap="none">
                <a:solidFill>
                  <a:schemeClr val="dk1"/>
                </a:solidFill>
                <a:latin typeface="Times"/>
                <a:ea typeface="Times"/>
                <a:cs typeface="Times"/>
                <a:sym typeface="Times"/>
              </a:defRPr>
            </a:lvl5pPr>
            <a:lvl6pPr marR="0" lvl="5" algn="l" rtl="0">
              <a:spcBef>
                <a:spcPts val="0"/>
              </a:spcBef>
              <a:spcAft>
                <a:spcPts val="0"/>
              </a:spcAft>
              <a:buSzPts val="1100"/>
              <a:buNone/>
              <a:defRPr sz="1400" b="0" i="0" u="none" strike="noStrike" cap="none">
                <a:solidFill>
                  <a:schemeClr val="dk1"/>
                </a:solidFill>
                <a:latin typeface="Times"/>
                <a:ea typeface="Times"/>
                <a:cs typeface="Times"/>
                <a:sym typeface="Times"/>
              </a:defRPr>
            </a:lvl6pPr>
            <a:lvl7pPr marR="0" lvl="6" algn="l" rtl="0">
              <a:spcBef>
                <a:spcPts val="0"/>
              </a:spcBef>
              <a:spcAft>
                <a:spcPts val="0"/>
              </a:spcAft>
              <a:buSzPts val="1100"/>
              <a:buNone/>
              <a:defRPr sz="1400" b="0" i="0" u="none" strike="noStrike" cap="none">
                <a:solidFill>
                  <a:schemeClr val="dk1"/>
                </a:solidFill>
                <a:latin typeface="Times"/>
                <a:ea typeface="Times"/>
                <a:cs typeface="Times"/>
                <a:sym typeface="Times"/>
              </a:defRPr>
            </a:lvl7pPr>
            <a:lvl8pPr marR="0" lvl="7" algn="l" rtl="0">
              <a:spcBef>
                <a:spcPts val="0"/>
              </a:spcBef>
              <a:spcAft>
                <a:spcPts val="0"/>
              </a:spcAft>
              <a:buSzPts val="1100"/>
              <a:buNone/>
              <a:defRPr sz="1400" b="0" i="0" u="none" strike="noStrike" cap="none">
                <a:solidFill>
                  <a:schemeClr val="dk1"/>
                </a:solidFill>
                <a:latin typeface="Times"/>
                <a:ea typeface="Times"/>
                <a:cs typeface="Times"/>
                <a:sym typeface="Times"/>
              </a:defRPr>
            </a:lvl8pPr>
            <a:lvl9pPr marR="0" lvl="8" algn="l" rtl="0">
              <a:spcBef>
                <a:spcPts val="0"/>
              </a:spcBef>
              <a:spcAft>
                <a:spcPts val="0"/>
              </a:spcAft>
              <a:buSzPts val="1100"/>
              <a:buNone/>
              <a:defRPr sz="1400" b="0" i="0" u="none" strike="noStrike" cap="none">
                <a:solidFill>
                  <a:schemeClr val="dk1"/>
                </a:solidFill>
                <a:latin typeface="Times"/>
                <a:ea typeface="Times"/>
                <a:cs typeface="Times"/>
                <a:sym typeface="Times"/>
              </a:defRPr>
            </a:lvl9pPr>
          </a:lstStyle>
          <a:p>
            <a:endParaRPr/>
          </a:p>
        </p:txBody>
      </p:sp>
      <p:sp>
        <p:nvSpPr>
          <p:cNvPr id="149" name="Google Shape;149;p30"/>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Times"/>
                <a:ea typeface="Times"/>
                <a:cs typeface="Times"/>
                <a:sym typeface="Times"/>
              </a:defRPr>
            </a:lvl1pPr>
            <a:lvl2pPr marL="0" marR="0" lvl="1" indent="0" algn="l" rtl="0">
              <a:spcBef>
                <a:spcPts val="0"/>
              </a:spcBef>
              <a:buNone/>
              <a:defRPr sz="1400">
                <a:solidFill>
                  <a:schemeClr val="dk1"/>
                </a:solidFill>
                <a:latin typeface="Times"/>
                <a:ea typeface="Times"/>
                <a:cs typeface="Times"/>
                <a:sym typeface="Times"/>
              </a:defRPr>
            </a:lvl2pPr>
            <a:lvl3pPr marL="0" marR="0" lvl="2" indent="0" algn="l" rtl="0">
              <a:spcBef>
                <a:spcPts val="0"/>
              </a:spcBef>
              <a:buNone/>
              <a:defRPr sz="1400">
                <a:solidFill>
                  <a:schemeClr val="dk1"/>
                </a:solidFill>
                <a:latin typeface="Times"/>
                <a:ea typeface="Times"/>
                <a:cs typeface="Times"/>
                <a:sym typeface="Times"/>
              </a:defRPr>
            </a:lvl3pPr>
            <a:lvl4pPr marL="0" marR="0" lvl="3" indent="0" algn="l" rtl="0">
              <a:spcBef>
                <a:spcPts val="0"/>
              </a:spcBef>
              <a:buNone/>
              <a:defRPr sz="1400">
                <a:solidFill>
                  <a:schemeClr val="dk1"/>
                </a:solidFill>
                <a:latin typeface="Times"/>
                <a:ea typeface="Times"/>
                <a:cs typeface="Times"/>
                <a:sym typeface="Times"/>
              </a:defRPr>
            </a:lvl4pPr>
            <a:lvl5pPr marL="0" marR="0" lvl="4" indent="0" algn="l" rtl="0">
              <a:spcBef>
                <a:spcPts val="0"/>
              </a:spcBef>
              <a:buNone/>
              <a:defRPr sz="1400">
                <a:solidFill>
                  <a:schemeClr val="dk1"/>
                </a:solidFill>
                <a:latin typeface="Times"/>
                <a:ea typeface="Times"/>
                <a:cs typeface="Times"/>
                <a:sym typeface="Times"/>
              </a:defRPr>
            </a:lvl5pPr>
            <a:lvl6pPr marL="0" marR="0" lvl="5" indent="0" algn="l" rtl="0">
              <a:spcBef>
                <a:spcPts val="0"/>
              </a:spcBef>
              <a:buNone/>
              <a:defRPr sz="1400">
                <a:solidFill>
                  <a:schemeClr val="dk1"/>
                </a:solidFill>
                <a:latin typeface="Times"/>
                <a:ea typeface="Times"/>
                <a:cs typeface="Times"/>
                <a:sym typeface="Times"/>
              </a:defRPr>
            </a:lvl6pPr>
            <a:lvl7pPr marL="0" marR="0" lvl="6" indent="0" algn="l" rtl="0">
              <a:spcBef>
                <a:spcPts val="0"/>
              </a:spcBef>
              <a:buNone/>
              <a:defRPr sz="1400">
                <a:solidFill>
                  <a:schemeClr val="dk1"/>
                </a:solidFill>
                <a:latin typeface="Times"/>
                <a:ea typeface="Times"/>
                <a:cs typeface="Times"/>
                <a:sym typeface="Times"/>
              </a:defRPr>
            </a:lvl7pPr>
            <a:lvl8pPr marL="0" marR="0" lvl="7" indent="0" algn="l" rtl="0">
              <a:spcBef>
                <a:spcPts val="0"/>
              </a:spcBef>
              <a:buNone/>
              <a:defRPr sz="1400">
                <a:solidFill>
                  <a:schemeClr val="dk1"/>
                </a:solidFill>
                <a:latin typeface="Times"/>
                <a:ea typeface="Times"/>
                <a:cs typeface="Times"/>
                <a:sym typeface="Times"/>
              </a:defRPr>
            </a:lvl8pPr>
            <a:lvl9pPr marL="0" marR="0" lvl="8" indent="0" algn="l" rtl="0">
              <a:spcBef>
                <a:spcPts val="0"/>
              </a:spcBef>
              <a:buNone/>
              <a:defRPr sz="1400">
                <a:solidFill>
                  <a:schemeClr val="dk1"/>
                </a:solidFill>
                <a:latin typeface="Times"/>
                <a:ea typeface="Times"/>
                <a:cs typeface="Times"/>
                <a:sym typeface="Time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3"/>
              </a:buClr>
              <a:buSzPts val="3200"/>
              <a:buFont typeface="Helvetica Neue"/>
              <a:buNone/>
              <a:defRPr sz="3200" b="0" i="0" u="none" strike="noStrike" cap="none">
                <a:solidFill>
                  <a:schemeClr val="accent3"/>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2pPr>
            <a:lvl3pPr marL="1371600" marR="0" lvl="2"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3pPr>
            <a:lvl4pPr marL="1828800" marR="0" lvl="3"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4pPr>
            <a:lvl5pPr marL="2286000" marR="0" lvl="4"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3"/>
              </a:buClr>
              <a:buSzPts val="3200"/>
              <a:buFont typeface="Helvetica Neue"/>
              <a:buNone/>
              <a:defRPr sz="3200" b="0" i="0" u="none" strike="noStrike" cap="none">
                <a:solidFill>
                  <a:schemeClr val="accent3"/>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2" name="Google Shape;82;p19"/>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2pPr>
            <a:lvl3pPr marL="1371600" marR="0" lvl="2"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3pPr>
            <a:lvl4pPr marL="1828800" marR="0" lvl="3"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4pPr>
            <a:lvl5pPr marL="2286000" marR="0" lvl="4"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3"/>
              </a:buClr>
              <a:buSzPts val="3200"/>
              <a:buFont typeface="Helvetica Neue"/>
              <a:buNone/>
              <a:defRPr sz="3200" b="0" i="0" u="none" strike="noStrike" cap="none">
                <a:solidFill>
                  <a:schemeClr val="accent3"/>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5"/>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1pPr>
            <a:lvl2pPr marL="914400" marR="0" lvl="1"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2pPr>
            <a:lvl3pPr marL="1371600" marR="0" lvl="2"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3pPr>
            <a:lvl4pPr marL="1828800" marR="0" lvl="3"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4pPr>
            <a:lvl5pPr marL="2286000" marR="0" lvl="4" indent="-381000" algn="l" rtl="0">
              <a:spcBef>
                <a:spcPts val="500"/>
              </a:spcBef>
              <a:spcAft>
                <a:spcPts val="0"/>
              </a:spcAft>
              <a:buClr>
                <a:schemeClr val="accent2"/>
              </a:buClr>
              <a:buSzPts val="2400"/>
              <a:buFont typeface="Arial"/>
              <a:buChar char="»"/>
              <a:defRPr sz="2400" b="0" i="0" u="none" strike="noStrike" cap="none">
                <a:solidFill>
                  <a:schemeClr val="accen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w3.org/TR/WCAG20/"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w3.org/TR/UNDERSTANDING-WCAG20/visual-audio-contrast-contrast.html"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w3.org/TR/UNDERSTANDING-WCAG20/visual-audio-contrast-contrast.html"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siteimprove.com/"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https://wave.webaim.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web-accessibility@cornell.edu"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ctrTitle"/>
          </p:nvPr>
        </p:nvSpPr>
        <p:spPr>
          <a:xfrm>
            <a:off x="5529550" y="3700200"/>
            <a:ext cx="2941500" cy="564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b="0" i="0" u="none" strike="noStrike" cap="none">
                <a:solidFill>
                  <a:schemeClr val="dk1"/>
                </a:solidFill>
                <a:latin typeface="Arial"/>
                <a:ea typeface="Arial"/>
                <a:cs typeface="Arial"/>
                <a:sym typeface="Arial"/>
              </a:rPr>
              <a:t> </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155" name="Google Shape;155;p31"/>
          <p:cNvSpPr txBox="1">
            <a:spLocks noGrp="1"/>
          </p:cNvSpPr>
          <p:nvPr>
            <p:ph type="subTitle" idx="1"/>
          </p:nvPr>
        </p:nvSpPr>
        <p:spPr>
          <a:xfrm>
            <a:off x="1173750" y="2116393"/>
            <a:ext cx="7086600" cy="101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5200"/>
              <a:buFont typeface="Arial"/>
              <a:buNone/>
            </a:pPr>
            <a:r>
              <a:rPr lang="en" sz="5200">
                <a:solidFill>
                  <a:schemeClr val="dk1"/>
                </a:solidFill>
              </a:rPr>
              <a:t>Web Accessibility for Content Contributors           </a:t>
            </a:r>
            <a:endParaRPr sz="5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Arial"/>
              <a:ea typeface="Arial"/>
              <a:cs typeface="Arial"/>
              <a:sym typeface="Arial"/>
            </a:endParaRPr>
          </a:p>
          <a:p>
            <a:pPr marL="0" lvl="0" indent="0" algn="l" rtl="0">
              <a:spcBef>
                <a:spcPts val="400"/>
              </a:spcBef>
              <a:spcAft>
                <a:spcPts val="0"/>
              </a:spcAft>
              <a:buClr>
                <a:schemeClr val="dk1"/>
              </a:buClr>
              <a:buSzPts val="11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txBox="1">
            <a:spLocks noGrp="1"/>
          </p:cNvSpPr>
          <p:nvPr>
            <p:ph type="body" idx="1"/>
          </p:nvPr>
        </p:nvSpPr>
        <p:spPr>
          <a:xfrm>
            <a:off x="285754" y="1085851"/>
            <a:ext cx="8679000" cy="2999100"/>
          </a:xfrm>
          <a:prstGeom prst="rect">
            <a:avLst/>
          </a:prstGeom>
          <a:noFill/>
          <a:ln>
            <a:noFill/>
          </a:ln>
        </p:spPr>
        <p:txBody>
          <a:bodyPr spcFirstLastPara="1" wrap="square" lIns="68575" tIns="34275" rIns="68575" bIns="34275" anchor="t" anchorCtr="0">
            <a:noAutofit/>
          </a:bodyPr>
          <a:lstStyle/>
          <a:p>
            <a:pPr marL="342900" marR="0" lvl="0" indent="-342900" algn="l" rtl="0">
              <a:lnSpc>
                <a:spcPct val="100000"/>
              </a:lnSpc>
              <a:spcBef>
                <a:spcPts val="1400"/>
              </a:spcBef>
              <a:spcAft>
                <a:spcPts val="0"/>
              </a:spcAft>
              <a:buClr>
                <a:schemeClr val="accent2"/>
              </a:buClr>
              <a:buSzPts val="2400"/>
              <a:buFont typeface="Arial"/>
              <a:buChar char="•"/>
            </a:pPr>
            <a:r>
              <a:rPr lang="en">
                <a:latin typeface="Arial"/>
                <a:ea typeface="Arial"/>
                <a:cs typeface="Arial"/>
                <a:sym typeface="Arial"/>
              </a:rPr>
              <a:t>Headings outline your site.</a:t>
            </a:r>
            <a:endParaRPr>
              <a:latin typeface="Arial"/>
              <a:ea typeface="Arial"/>
              <a:cs typeface="Arial"/>
              <a:sym typeface="Arial"/>
            </a:endParaRPr>
          </a:p>
          <a:p>
            <a:pPr marL="342900" marR="0" lvl="0" indent="-342900" algn="l" rtl="0">
              <a:lnSpc>
                <a:spcPct val="100000"/>
              </a:lnSpc>
              <a:spcBef>
                <a:spcPts val="1400"/>
              </a:spcBef>
              <a:spcAft>
                <a:spcPts val="0"/>
              </a:spcAft>
              <a:buClr>
                <a:schemeClr val="accent2"/>
              </a:buClr>
              <a:buSzPts val="2400"/>
              <a:buFont typeface="Arial"/>
              <a:buChar char="•"/>
            </a:pPr>
            <a:r>
              <a:rPr lang="en">
                <a:latin typeface="Arial"/>
                <a:ea typeface="Arial"/>
                <a:cs typeface="Arial"/>
                <a:sym typeface="Arial"/>
              </a:rPr>
              <a:t>Headings act as “anchors” that screen reader users can jump to.</a:t>
            </a:r>
            <a:endParaRPr>
              <a:latin typeface="Arial"/>
              <a:ea typeface="Arial"/>
              <a:cs typeface="Arial"/>
              <a:sym typeface="Arial"/>
            </a:endParaRPr>
          </a:p>
          <a:p>
            <a:pPr marL="342900" marR="0" lvl="0" indent="-190500" algn="l" rtl="0">
              <a:lnSpc>
                <a:spcPct val="100000"/>
              </a:lnSpc>
              <a:spcBef>
                <a:spcPts val="1400"/>
              </a:spcBef>
              <a:spcAft>
                <a:spcPts val="0"/>
              </a:spcAft>
              <a:buClr>
                <a:schemeClr val="accent2"/>
              </a:buClr>
              <a:buSzPts val="2400"/>
              <a:buFont typeface="Arial"/>
              <a:buNone/>
            </a:pPr>
            <a:endParaRPr sz="2400" i="0" u="none" strike="noStrike" cap="none">
              <a:solidFill>
                <a:schemeClr val="accent2"/>
              </a:solidFill>
              <a:latin typeface="Arial"/>
              <a:ea typeface="Arial"/>
              <a:cs typeface="Arial"/>
              <a:sym typeface="Arial"/>
            </a:endParaRPr>
          </a:p>
        </p:txBody>
      </p:sp>
      <p:sp>
        <p:nvSpPr>
          <p:cNvPr id="210" name="Google Shape;210;p40"/>
          <p:cNvSpPr txBox="1">
            <a:spLocks noGrp="1"/>
          </p:cNvSpPr>
          <p:nvPr>
            <p:ph type="title"/>
          </p:nvPr>
        </p:nvSpPr>
        <p:spPr>
          <a:xfrm>
            <a:off x="287899" y="461818"/>
            <a:ext cx="6554700" cy="4524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3"/>
              </a:buClr>
              <a:buSzPts val="1400"/>
              <a:buFont typeface="Avenir"/>
              <a:buNone/>
            </a:pPr>
            <a:r>
              <a:rPr lang="en" sz="3200" b="0" i="0" u="none" strike="noStrike" cap="none">
                <a:solidFill>
                  <a:srgbClr val="000000"/>
                </a:solidFill>
                <a:latin typeface="Arial"/>
                <a:ea typeface="Arial"/>
                <a:cs typeface="Arial"/>
                <a:sym typeface="Arial"/>
              </a:rPr>
              <a:t>Purpose of Headings</a:t>
            </a:r>
            <a:endParaRPr sz="3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1"/>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800"/>
              </a:spcBef>
              <a:spcAft>
                <a:spcPts val="0"/>
              </a:spcAft>
              <a:buClr>
                <a:srgbClr val="4D4F53"/>
              </a:buClr>
              <a:buSzPts val="3000"/>
              <a:buChar char="•"/>
            </a:pPr>
            <a:r>
              <a:rPr lang="en" sz="3000">
                <a:solidFill>
                  <a:srgbClr val="4D4F53"/>
                </a:solidFill>
              </a:rPr>
              <a:t>Each heading MUST describe the content to follow.</a:t>
            </a:r>
            <a:endParaRPr sz="3000">
              <a:solidFill>
                <a:srgbClr val="4D4F53"/>
              </a:solidFill>
            </a:endParaRPr>
          </a:p>
          <a:p>
            <a:pPr marL="457200" lvl="0" indent="-419100" algn="l" rtl="0">
              <a:lnSpc>
                <a:spcPct val="115000"/>
              </a:lnSpc>
              <a:spcBef>
                <a:spcPts val="0"/>
              </a:spcBef>
              <a:spcAft>
                <a:spcPts val="0"/>
              </a:spcAft>
              <a:buClr>
                <a:srgbClr val="4D4F53"/>
              </a:buClr>
              <a:buSzPts val="3000"/>
              <a:buChar char="•"/>
            </a:pPr>
            <a:r>
              <a:rPr lang="en" sz="3000">
                <a:solidFill>
                  <a:srgbClr val="4D4F53"/>
                </a:solidFill>
              </a:rPr>
              <a:t>Headings MUST NOT be empty.</a:t>
            </a:r>
            <a:endParaRPr sz="3000">
              <a:solidFill>
                <a:srgbClr val="4D4F53"/>
              </a:solidFill>
            </a:endParaRPr>
          </a:p>
          <a:p>
            <a:pPr marL="457200" lvl="0" indent="-419100" algn="l" rtl="0">
              <a:lnSpc>
                <a:spcPct val="115000"/>
              </a:lnSpc>
              <a:spcBef>
                <a:spcPts val="0"/>
              </a:spcBef>
              <a:spcAft>
                <a:spcPts val="0"/>
              </a:spcAft>
              <a:buClr>
                <a:srgbClr val="4D4F53"/>
              </a:buClr>
              <a:buSzPts val="3000"/>
              <a:buChar char="•"/>
            </a:pPr>
            <a:r>
              <a:rPr lang="en" sz="3000">
                <a:solidFill>
                  <a:srgbClr val="4D4F53"/>
                </a:solidFill>
              </a:rPr>
              <a:t>Headings SHOULD be concise.</a:t>
            </a:r>
            <a:endParaRPr sz="3000">
              <a:solidFill>
                <a:srgbClr val="4D4F53"/>
              </a:solidFill>
            </a:endParaRPr>
          </a:p>
          <a:p>
            <a:pPr marL="0" lvl="0" indent="0" algn="l" rtl="0">
              <a:spcBef>
                <a:spcPts val="1200"/>
              </a:spcBef>
              <a:spcAft>
                <a:spcPts val="0"/>
              </a:spcAft>
              <a:buNone/>
            </a:pPr>
            <a:endParaRPr/>
          </a:p>
        </p:txBody>
      </p:sp>
      <p:sp>
        <p:nvSpPr>
          <p:cNvPr id="216" name="Google Shape;216;p41"/>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Headings</a:t>
            </a:r>
            <a:endParaRPr>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2"/>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800"/>
              </a:spcBef>
              <a:spcAft>
                <a:spcPts val="0"/>
              </a:spcAft>
              <a:buSzPts val="2400"/>
              <a:buChar char="•"/>
            </a:pPr>
            <a:r>
              <a:rPr lang="en">
                <a:solidFill>
                  <a:srgbClr val="4D4F53"/>
                </a:solidFill>
              </a:rPr>
              <a:t>Using Headings to have differently styled text (usually to make text larger/bolder)</a:t>
            </a:r>
            <a:endParaRPr>
              <a:solidFill>
                <a:srgbClr val="4D4F53"/>
              </a:solidFill>
            </a:endParaRPr>
          </a:p>
          <a:p>
            <a:pPr marL="457200" lvl="0" indent="-381000" algn="l" rtl="0">
              <a:lnSpc>
                <a:spcPct val="115000"/>
              </a:lnSpc>
              <a:spcBef>
                <a:spcPts val="0"/>
              </a:spcBef>
              <a:spcAft>
                <a:spcPts val="0"/>
              </a:spcAft>
              <a:buSzPts val="2400"/>
              <a:buChar char="•"/>
            </a:pPr>
            <a:r>
              <a:rPr lang="en">
                <a:solidFill>
                  <a:srgbClr val="4D4F53"/>
                </a:solidFill>
              </a:rPr>
              <a:t>WYSIWYG Editors: Hitting Return when headings are being typed for increased white space. (Blank headings)</a:t>
            </a:r>
            <a:endParaRPr>
              <a:solidFill>
                <a:srgbClr val="4D4F53"/>
              </a:solidFill>
            </a:endParaRPr>
          </a:p>
          <a:p>
            <a:pPr marL="457200" lvl="0" indent="-381000" algn="l" rtl="0">
              <a:lnSpc>
                <a:spcPct val="115000"/>
              </a:lnSpc>
              <a:spcBef>
                <a:spcPts val="0"/>
              </a:spcBef>
              <a:spcAft>
                <a:spcPts val="0"/>
              </a:spcAft>
              <a:buSzPts val="2400"/>
              <a:buChar char="•"/>
            </a:pPr>
            <a:r>
              <a:rPr lang="en">
                <a:solidFill>
                  <a:srgbClr val="4D4F53"/>
                </a:solidFill>
              </a:rPr>
              <a:t>Not being careful with the structure of the headings (wrong heading levels)</a:t>
            </a:r>
            <a:endParaRPr>
              <a:solidFill>
                <a:srgbClr val="4D4F53"/>
              </a:solidFill>
            </a:endParaRPr>
          </a:p>
          <a:p>
            <a:pPr marL="457200" lvl="0" indent="-381000" algn="l" rtl="0">
              <a:lnSpc>
                <a:spcPct val="115000"/>
              </a:lnSpc>
              <a:spcBef>
                <a:spcPts val="0"/>
              </a:spcBef>
              <a:spcAft>
                <a:spcPts val="0"/>
              </a:spcAft>
              <a:buSzPts val="2400"/>
              <a:buChar char="•"/>
            </a:pPr>
            <a:r>
              <a:rPr lang="en">
                <a:solidFill>
                  <a:srgbClr val="4D4F53"/>
                </a:solidFill>
              </a:rPr>
              <a:t>Using bold paragraph text as headings.</a:t>
            </a:r>
            <a:endParaRPr/>
          </a:p>
        </p:txBody>
      </p:sp>
      <p:sp>
        <p:nvSpPr>
          <p:cNvPr id="222" name="Google Shape;222;p42"/>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Heading Pitfalls</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3"/>
          <p:cNvSpPr txBox="1">
            <a:spLocks noGrp="1"/>
          </p:cNvSpPr>
          <p:nvPr>
            <p:ph type="body" idx="1"/>
          </p:nvPr>
        </p:nvSpPr>
        <p:spPr>
          <a:xfrm>
            <a:off x="285750" y="1085850"/>
            <a:ext cx="8679000" cy="23169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600"/>
              </a:spcBef>
              <a:spcAft>
                <a:spcPts val="0"/>
              </a:spcAft>
              <a:buClr>
                <a:srgbClr val="4D4F53"/>
              </a:buClr>
              <a:buSzPts val="1800"/>
              <a:buChar char="•"/>
            </a:pPr>
            <a:r>
              <a:rPr lang="en" sz="1800">
                <a:solidFill>
                  <a:srgbClr val="4D4F53"/>
                </a:solidFill>
              </a:rPr>
              <a:t>On the editor, click on the drop down menu and select your desired Heading Level.</a:t>
            </a:r>
            <a:endParaRPr sz="1800">
              <a:solidFill>
                <a:srgbClr val="4D4F53"/>
              </a:solidFill>
            </a:endParaRPr>
          </a:p>
          <a:p>
            <a:pPr marL="457200" lvl="0" indent="-342900" algn="l" rtl="0">
              <a:lnSpc>
                <a:spcPct val="115000"/>
              </a:lnSpc>
              <a:spcBef>
                <a:spcPts val="0"/>
              </a:spcBef>
              <a:spcAft>
                <a:spcPts val="0"/>
              </a:spcAft>
              <a:buClr>
                <a:srgbClr val="4D4F53"/>
              </a:buClr>
              <a:buSzPts val="1800"/>
              <a:buChar char="•"/>
            </a:pPr>
            <a:r>
              <a:rPr lang="en" sz="1800">
                <a:solidFill>
                  <a:srgbClr val="4D4F53"/>
                </a:solidFill>
              </a:rPr>
              <a:t>Note: Most themes use the Title of the page as Heading 1.  You will most likely want to use Heading 2 and below for all your headings in main content.</a:t>
            </a:r>
            <a:endParaRPr sz="1800">
              <a:solidFill>
                <a:srgbClr val="4D4F53"/>
              </a:solidFill>
            </a:endParaRPr>
          </a:p>
          <a:p>
            <a:pPr marL="0" lvl="0" indent="0" algn="l" rtl="0">
              <a:spcBef>
                <a:spcPts val="1200"/>
              </a:spcBef>
              <a:spcAft>
                <a:spcPts val="0"/>
              </a:spcAft>
              <a:buNone/>
            </a:pPr>
            <a:endParaRPr sz="1800"/>
          </a:p>
        </p:txBody>
      </p:sp>
      <p:sp>
        <p:nvSpPr>
          <p:cNvPr id="228" name="Google Shape;228;p43"/>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Inserting Headings</a:t>
            </a:r>
            <a:endParaRPr/>
          </a:p>
        </p:txBody>
      </p:sp>
      <p:pic>
        <p:nvPicPr>
          <p:cNvPr id="229" name="Google Shape;229;p43"/>
          <p:cNvPicPr preferRelativeResize="0"/>
          <p:nvPr/>
        </p:nvPicPr>
        <p:blipFill>
          <a:blip r:embed="rId3">
            <a:alphaModFix/>
          </a:blip>
          <a:stretch>
            <a:fillRect/>
          </a:stretch>
        </p:blipFill>
        <p:spPr>
          <a:xfrm>
            <a:off x="769713" y="2561876"/>
            <a:ext cx="7604575" cy="2382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4"/>
          <p:cNvSpPr txBox="1">
            <a:spLocks noGrp="1"/>
          </p:cNvSpPr>
          <p:nvPr>
            <p:ph type="body" idx="1"/>
          </p:nvPr>
        </p:nvSpPr>
        <p:spPr>
          <a:xfrm>
            <a:off x="285754" y="1085851"/>
            <a:ext cx="8679000" cy="3493200"/>
          </a:xfrm>
          <a:prstGeom prst="rect">
            <a:avLst/>
          </a:prstGeom>
          <a:noFill/>
          <a:ln>
            <a:noFill/>
          </a:ln>
        </p:spPr>
        <p:txBody>
          <a:bodyPr spcFirstLastPara="1" wrap="square" lIns="68575" tIns="34275" rIns="68575" bIns="34275" anchor="t" anchorCtr="0">
            <a:noAutofit/>
          </a:bodyPr>
          <a:lstStyle/>
          <a:p>
            <a:pPr marL="342900" marR="0" lvl="0" indent="-342900" algn="l" rtl="0">
              <a:lnSpc>
                <a:spcPct val="90000"/>
              </a:lnSpc>
              <a:spcBef>
                <a:spcPts val="0"/>
              </a:spcBef>
              <a:spcAft>
                <a:spcPts val="0"/>
              </a:spcAft>
              <a:buClr>
                <a:schemeClr val="accent2"/>
              </a:buClr>
              <a:buSzPts val="2400"/>
              <a:buFont typeface="Arial"/>
              <a:buChar char="•"/>
            </a:pPr>
            <a:r>
              <a:rPr lang="en" sz="2400" i="0" u="none" strike="noStrike" cap="none">
                <a:solidFill>
                  <a:schemeClr val="accent2"/>
                </a:solidFill>
                <a:latin typeface="Arial"/>
                <a:ea typeface="Arial"/>
                <a:cs typeface="Arial"/>
                <a:sym typeface="Arial"/>
              </a:rPr>
              <a:t>Links navigate to a location described by the link text or image and alternative text.</a:t>
            </a:r>
            <a:endParaRPr sz="1100">
              <a:latin typeface="Arial"/>
              <a:ea typeface="Arial"/>
              <a:cs typeface="Arial"/>
              <a:sym typeface="Arial"/>
            </a:endParaRPr>
          </a:p>
          <a:p>
            <a:pPr marL="342900" marR="0" lvl="0" indent="-342900" algn="l" rtl="0">
              <a:lnSpc>
                <a:spcPct val="90000"/>
              </a:lnSpc>
              <a:spcBef>
                <a:spcPts val="1400"/>
              </a:spcBef>
              <a:spcAft>
                <a:spcPts val="0"/>
              </a:spcAft>
              <a:buClr>
                <a:schemeClr val="accent2"/>
              </a:buClr>
              <a:buSzPts val="2400"/>
              <a:buFont typeface="Arial"/>
              <a:buChar char="•"/>
            </a:pPr>
            <a:r>
              <a:rPr lang="en" sz="2400" i="0" u="none" strike="noStrike" cap="none">
                <a:solidFill>
                  <a:schemeClr val="accent2"/>
                </a:solidFill>
                <a:latin typeface="Arial"/>
                <a:ea typeface="Arial"/>
                <a:cs typeface="Arial"/>
                <a:sym typeface="Arial"/>
              </a:rPr>
              <a:t>Links MUST not lose the ability to be focused by </a:t>
            </a:r>
            <a:r>
              <a:rPr lang="en" sz="2400" i="0" u="sng" strike="noStrike" cap="none">
                <a:solidFill>
                  <a:schemeClr val="accent2"/>
                </a:solidFill>
                <a:latin typeface="Arial"/>
                <a:ea typeface="Arial"/>
                <a:cs typeface="Arial"/>
                <a:sym typeface="Arial"/>
              </a:rPr>
              <a:t>tabbing navigation</a:t>
            </a:r>
            <a:r>
              <a:rPr lang="en" sz="2400" i="0" u="none" strike="noStrike" cap="none">
                <a:solidFill>
                  <a:schemeClr val="accent2"/>
                </a:solidFill>
                <a:latin typeface="Arial"/>
                <a:ea typeface="Arial"/>
                <a:cs typeface="Arial"/>
                <a:sym typeface="Arial"/>
              </a:rPr>
              <a:t>.</a:t>
            </a:r>
            <a:endParaRPr sz="1100">
              <a:latin typeface="Arial"/>
              <a:ea typeface="Arial"/>
              <a:cs typeface="Arial"/>
              <a:sym typeface="Arial"/>
            </a:endParaRPr>
          </a:p>
          <a:p>
            <a:pPr marL="342900" marR="0" lvl="0" indent="-342900" algn="l" rtl="0">
              <a:lnSpc>
                <a:spcPct val="90000"/>
              </a:lnSpc>
              <a:spcBef>
                <a:spcPts val="1400"/>
              </a:spcBef>
              <a:spcAft>
                <a:spcPts val="0"/>
              </a:spcAft>
              <a:buClr>
                <a:schemeClr val="accent2"/>
              </a:buClr>
              <a:buSzPts val="2400"/>
              <a:buFont typeface="Arial"/>
              <a:buChar char="•"/>
            </a:pPr>
            <a:r>
              <a:rPr lang="en" sz="2400" i="0" u="none" strike="noStrike" cap="none">
                <a:solidFill>
                  <a:schemeClr val="accent2"/>
                </a:solidFill>
                <a:latin typeface="Arial"/>
                <a:ea typeface="Arial"/>
                <a:cs typeface="Arial"/>
                <a:sym typeface="Arial"/>
              </a:rPr>
              <a:t>Links MUST visually appear distinct from surrounding text.</a:t>
            </a:r>
            <a:endParaRPr sz="1100">
              <a:latin typeface="Arial"/>
              <a:ea typeface="Arial"/>
              <a:cs typeface="Arial"/>
              <a:sym typeface="Arial"/>
            </a:endParaRPr>
          </a:p>
          <a:p>
            <a:pPr marL="342900" marR="0" lvl="0" indent="-342900" algn="l" rtl="0">
              <a:lnSpc>
                <a:spcPct val="90000"/>
              </a:lnSpc>
              <a:spcBef>
                <a:spcPts val="1400"/>
              </a:spcBef>
              <a:spcAft>
                <a:spcPts val="0"/>
              </a:spcAft>
              <a:buClr>
                <a:schemeClr val="accent2"/>
              </a:buClr>
              <a:buSzPts val="2400"/>
              <a:buFont typeface="Arial"/>
              <a:buChar char="•"/>
            </a:pPr>
            <a:r>
              <a:rPr lang="en" sz="2400" i="0" u="none" strike="noStrike" cap="none">
                <a:solidFill>
                  <a:schemeClr val="accent2"/>
                </a:solidFill>
                <a:latin typeface="Arial"/>
                <a:ea typeface="Arial"/>
                <a:cs typeface="Arial"/>
                <a:sym typeface="Arial"/>
              </a:rPr>
              <a:t>Links SHOULD open in the same window (and same tab), unless the link explicitly indicates it will open in a new window.</a:t>
            </a:r>
            <a:endParaRPr sz="1100">
              <a:latin typeface="Arial"/>
              <a:ea typeface="Arial"/>
              <a:cs typeface="Arial"/>
              <a:sym typeface="Arial"/>
            </a:endParaRPr>
          </a:p>
        </p:txBody>
      </p:sp>
      <p:sp>
        <p:nvSpPr>
          <p:cNvPr id="236" name="Google Shape;236;p44"/>
          <p:cNvSpPr txBox="1">
            <a:spLocks noGrp="1"/>
          </p:cNvSpPr>
          <p:nvPr>
            <p:ph type="title"/>
          </p:nvPr>
        </p:nvSpPr>
        <p:spPr>
          <a:xfrm>
            <a:off x="287899" y="461818"/>
            <a:ext cx="6554700" cy="452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3"/>
              </a:buClr>
              <a:buSzPts val="1400"/>
              <a:buFont typeface="Avenir"/>
              <a:buNone/>
            </a:pPr>
            <a:r>
              <a:rPr lang="en" sz="3200" b="0" i="0" u="none" strike="noStrike" cap="none">
                <a:solidFill>
                  <a:srgbClr val="000000"/>
                </a:solidFill>
                <a:latin typeface="Arial"/>
                <a:ea typeface="Arial"/>
                <a:cs typeface="Arial"/>
                <a:sym typeface="Arial"/>
              </a:rPr>
              <a:t>Links</a:t>
            </a:r>
            <a:endParaRPr sz="3200" b="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5"/>
          <p:cNvSpPr txBox="1">
            <a:spLocks noGrp="1"/>
          </p:cNvSpPr>
          <p:nvPr>
            <p:ph type="body" idx="1"/>
          </p:nvPr>
        </p:nvSpPr>
        <p:spPr>
          <a:xfrm>
            <a:off x="285754" y="1085851"/>
            <a:ext cx="8679000" cy="3652500"/>
          </a:xfrm>
          <a:prstGeom prst="rect">
            <a:avLst/>
          </a:prstGeom>
          <a:noFill/>
          <a:ln>
            <a:noFill/>
          </a:ln>
        </p:spPr>
        <p:txBody>
          <a:bodyPr spcFirstLastPara="1" wrap="square" lIns="68575" tIns="34275" rIns="68575" bIns="34275" anchor="t" anchorCtr="0">
            <a:noAutofit/>
          </a:bodyPr>
          <a:lstStyle/>
          <a:p>
            <a:pPr marL="342900" lvl="0" indent="-317500" algn="l" rtl="0">
              <a:spcBef>
                <a:spcPts val="1400"/>
              </a:spcBef>
              <a:spcAft>
                <a:spcPts val="0"/>
              </a:spcAft>
              <a:buClr>
                <a:schemeClr val="accent2"/>
              </a:buClr>
              <a:buSzPts val="2000"/>
              <a:buFont typeface="Arial"/>
              <a:buChar char="•"/>
            </a:pPr>
            <a:r>
              <a:rPr lang="en" sz="2000">
                <a:latin typeface="Arial"/>
                <a:ea typeface="Arial"/>
                <a:cs typeface="Arial"/>
                <a:sym typeface="Arial"/>
              </a:rPr>
              <a:t>Links should be concise.  A word to a short phrase is sufficient, not a sentence or longer.</a:t>
            </a:r>
            <a:endParaRPr sz="2000">
              <a:latin typeface="Arial"/>
              <a:ea typeface="Arial"/>
              <a:cs typeface="Arial"/>
              <a:sym typeface="Arial"/>
            </a:endParaRPr>
          </a:p>
          <a:p>
            <a:pPr marL="342900" lvl="0" indent="-317500" algn="l" rtl="0">
              <a:spcBef>
                <a:spcPts val="1400"/>
              </a:spcBef>
              <a:spcAft>
                <a:spcPts val="0"/>
              </a:spcAft>
              <a:buClr>
                <a:schemeClr val="accent2"/>
              </a:buClr>
              <a:buSzPts val="2000"/>
              <a:buFont typeface="Arial"/>
              <a:buChar char="•"/>
            </a:pPr>
            <a:r>
              <a:rPr lang="en" sz="2000">
                <a:latin typeface="Arial"/>
                <a:ea typeface="Arial"/>
                <a:cs typeface="Arial"/>
                <a:sym typeface="Arial"/>
              </a:rPr>
              <a:t>Links must not be empty or broken</a:t>
            </a:r>
            <a:endParaRPr sz="2000">
              <a:latin typeface="Arial"/>
              <a:ea typeface="Arial"/>
              <a:cs typeface="Arial"/>
              <a:sym typeface="Arial"/>
            </a:endParaRPr>
          </a:p>
          <a:p>
            <a:pPr marL="342900" lvl="0" indent="-317500" algn="l" rtl="0">
              <a:spcBef>
                <a:spcPts val="1400"/>
              </a:spcBef>
              <a:spcAft>
                <a:spcPts val="0"/>
              </a:spcAft>
              <a:buClr>
                <a:schemeClr val="accent2"/>
              </a:buClr>
              <a:buSzPts val="2000"/>
              <a:buFont typeface="Arial"/>
              <a:buChar char="•"/>
            </a:pPr>
            <a:r>
              <a:rPr lang="en" sz="2000"/>
              <a:t>Do not use generic link text such as “read more” or “click here”</a:t>
            </a:r>
            <a:endParaRPr sz="2000"/>
          </a:p>
          <a:p>
            <a:pPr marL="342900" marR="0" lvl="0" indent="-330200" algn="l" rtl="0">
              <a:lnSpc>
                <a:spcPct val="90000"/>
              </a:lnSpc>
              <a:spcBef>
                <a:spcPts val="1300"/>
              </a:spcBef>
              <a:spcAft>
                <a:spcPts val="0"/>
              </a:spcAft>
              <a:buClr>
                <a:schemeClr val="accent2"/>
              </a:buClr>
              <a:buSzPts val="2000"/>
              <a:buFont typeface="Arial"/>
              <a:buChar char="•"/>
            </a:pPr>
            <a:r>
              <a:rPr lang="en" sz="2000">
                <a:latin typeface="Arial"/>
                <a:ea typeface="Arial"/>
                <a:cs typeface="Arial"/>
                <a:sym typeface="Arial"/>
              </a:rPr>
              <a:t>Link text MUST describe where the user will navigate to.</a:t>
            </a:r>
            <a:endParaRPr sz="2000">
              <a:latin typeface="Arial"/>
              <a:ea typeface="Arial"/>
              <a:cs typeface="Arial"/>
              <a:sym typeface="Arial"/>
            </a:endParaRPr>
          </a:p>
          <a:p>
            <a:pPr marL="736600" marR="0" lvl="1" indent="-266700" algn="l" rtl="0">
              <a:lnSpc>
                <a:spcPct val="90000"/>
              </a:lnSpc>
              <a:spcBef>
                <a:spcPts val="1300"/>
              </a:spcBef>
              <a:spcAft>
                <a:spcPts val="0"/>
              </a:spcAft>
              <a:buClr>
                <a:schemeClr val="accent2"/>
              </a:buClr>
              <a:buSzPts val="2000"/>
              <a:buFont typeface="Arial"/>
              <a:buChar char="–"/>
            </a:pPr>
            <a:r>
              <a:rPr lang="en" sz="2000" i="0" u="none" strike="noStrike" cap="none">
                <a:solidFill>
                  <a:schemeClr val="accent2"/>
                </a:solidFill>
                <a:latin typeface="Arial"/>
                <a:ea typeface="Arial"/>
                <a:cs typeface="Arial"/>
                <a:sym typeface="Arial"/>
              </a:rPr>
              <a:t>This does NOT mean using the URL as link text.</a:t>
            </a:r>
            <a:endParaRPr sz="2000" i="0" u="none" strike="noStrike" cap="none">
              <a:solidFill>
                <a:schemeClr val="accent2"/>
              </a:solidFill>
              <a:latin typeface="Arial"/>
              <a:ea typeface="Arial"/>
              <a:cs typeface="Arial"/>
              <a:sym typeface="Arial"/>
            </a:endParaRPr>
          </a:p>
          <a:p>
            <a:pPr marL="736600" marR="0" lvl="1" indent="-266700" algn="l" rtl="0">
              <a:lnSpc>
                <a:spcPct val="90000"/>
              </a:lnSpc>
              <a:spcBef>
                <a:spcPts val="1300"/>
              </a:spcBef>
              <a:spcAft>
                <a:spcPts val="0"/>
              </a:spcAft>
              <a:buClr>
                <a:schemeClr val="accent2"/>
              </a:buClr>
              <a:buSzPts val="2000"/>
              <a:buFont typeface="Arial"/>
              <a:buChar char="–"/>
            </a:pPr>
            <a:r>
              <a:rPr lang="en" sz="2000">
                <a:latin typeface="Arial"/>
                <a:ea typeface="Arial"/>
                <a:cs typeface="Arial"/>
                <a:sym typeface="Arial"/>
              </a:rPr>
              <a:t>Identical link text may not repeat unless there is enough context</a:t>
            </a:r>
            <a:endParaRPr sz="2000">
              <a:latin typeface="Arial"/>
              <a:ea typeface="Arial"/>
              <a:cs typeface="Arial"/>
              <a:sym typeface="Arial"/>
            </a:endParaRPr>
          </a:p>
        </p:txBody>
      </p:sp>
      <p:sp>
        <p:nvSpPr>
          <p:cNvPr id="243" name="Google Shape;243;p45"/>
          <p:cNvSpPr txBox="1">
            <a:spLocks noGrp="1"/>
          </p:cNvSpPr>
          <p:nvPr>
            <p:ph type="title"/>
          </p:nvPr>
        </p:nvSpPr>
        <p:spPr>
          <a:xfrm>
            <a:off x="287899" y="461818"/>
            <a:ext cx="6554700" cy="452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3"/>
              </a:buClr>
              <a:buSzPts val="1400"/>
              <a:buFont typeface="Avenir"/>
              <a:buNone/>
            </a:pPr>
            <a:r>
              <a:rPr lang="en" sz="3200" b="0" i="0" u="none" strike="noStrike" cap="none">
                <a:solidFill>
                  <a:srgbClr val="000000"/>
                </a:solidFill>
                <a:latin typeface="Arial"/>
                <a:ea typeface="Arial"/>
                <a:cs typeface="Arial"/>
                <a:sym typeface="Arial"/>
              </a:rPr>
              <a:t>Link Text</a:t>
            </a:r>
            <a:endParaRPr sz="3200" b="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6"/>
          <p:cNvSpPr txBox="1">
            <a:spLocks noGrp="1"/>
          </p:cNvSpPr>
          <p:nvPr>
            <p:ph type="body" idx="1"/>
          </p:nvPr>
        </p:nvSpPr>
        <p:spPr>
          <a:xfrm>
            <a:off x="4648100" y="1085850"/>
            <a:ext cx="4203000" cy="365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1300"/>
              </a:spcBef>
              <a:spcAft>
                <a:spcPts val="0"/>
              </a:spcAft>
              <a:buNone/>
            </a:pPr>
            <a:r>
              <a:rPr lang="en" sz="1600" b="1">
                <a:latin typeface="Courier New"/>
                <a:ea typeface="Courier New"/>
                <a:cs typeface="Courier New"/>
                <a:sym typeface="Courier New"/>
              </a:rPr>
              <a:t>&lt;p&gt;</a:t>
            </a:r>
            <a:r>
              <a:rPr lang="en" sz="1600">
                <a:latin typeface="Courier New"/>
                <a:ea typeface="Courier New"/>
                <a:cs typeface="Courier New"/>
                <a:sym typeface="Courier New"/>
              </a:rPr>
              <a:t>Find out more about Cornell DrupalCamp 2019 </a:t>
            </a:r>
            <a:r>
              <a:rPr lang="en" sz="1600" b="1">
                <a:latin typeface="Courier New"/>
                <a:ea typeface="Courier New"/>
                <a:cs typeface="Courier New"/>
                <a:sym typeface="Courier New"/>
              </a:rPr>
              <a:t>&lt;a href=”...”&gt;</a:t>
            </a:r>
            <a:r>
              <a:rPr lang="en" sz="1600">
                <a:latin typeface="Courier New"/>
                <a:ea typeface="Courier New"/>
                <a:cs typeface="Courier New"/>
                <a:sym typeface="Courier New"/>
              </a:rPr>
              <a:t>here</a:t>
            </a:r>
            <a:r>
              <a:rPr lang="en" sz="1600" b="1">
                <a:latin typeface="Courier New"/>
                <a:ea typeface="Courier New"/>
                <a:cs typeface="Courier New"/>
                <a:sym typeface="Courier New"/>
              </a:rPr>
              <a:t>&lt;/a&gt;&lt;/p&gt;</a:t>
            </a:r>
            <a:endParaRPr sz="1600" b="1">
              <a:latin typeface="Courier New"/>
              <a:ea typeface="Courier New"/>
              <a:cs typeface="Courier New"/>
              <a:sym typeface="Courier New"/>
            </a:endParaRPr>
          </a:p>
          <a:p>
            <a:pPr marL="0" marR="0" lvl="0" indent="0" algn="l" rtl="0">
              <a:lnSpc>
                <a:spcPct val="90000"/>
              </a:lnSpc>
              <a:spcBef>
                <a:spcPts val="1300"/>
              </a:spcBef>
              <a:spcAft>
                <a:spcPts val="0"/>
              </a:spcAft>
              <a:buNone/>
            </a:pPr>
            <a:endParaRPr sz="1600" b="1">
              <a:latin typeface="Courier New"/>
              <a:ea typeface="Courier New"/>
              <a:cs typeface="Courier New"/>
              <a:sym typeface="Courier New"/>
            </a:endParaRPr>
          </a:p>
        </p:txBody>
      </p:sp>
      <p:sp>
        <p:nvSpPr>
          <p:cNvPr id="250" name="Google Shape;250;p46"/>
          <p:cNvSpPr txBox="1">
            <a:spLocks noGrp="1"/>
          </p:cNvSpPr>
          <p:nvPr>
            <p:ph type="title"/>
          </p:nvPr>
        </p:nvSpPr>
        <p:spPr>
          <a:xfrm>
            <a:off x="287899" y="461818"/>
            <a:ext cx="6554700" cy="452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3"/>
              </a:buClr>
              <a:buSzPts val="1400"/>
              <a:buFont typeface="Avenir"/>
              <a:buNone/>
            </a:pPr>
            <a:r>
              <a:rPr lang="en" sz="3200" b="0">
                <a:solidFill>
                  <a:srgbClr val="000000"/>
                </a:solidFill>
                <a:latin typeface="Arial"/>
                <a:ea typeface="Arial"/>
                <a:cs typeface="Arial"/>
                <a:sym typeface="Arial"/>
              </a:rPr>
              <a:t>Context</a:t>
            </a:r>
            <a:endParaRPr sz="3200" b="0">
              <a:solidFill>
                <a:srgbClr val="000000"/>
              </a:solidFill>
              <a:latin typeface="Arial"/>
              <a:ea typeface="Arial"/>
              <a:cs typeface="Arial"/>
              <a:sym typeface="Arial"/>
            </a:endParaRPr>
          </a:p>
        </p:txBody>
      </p:sp>
      <p:sp>
        <p:nvSpPr>
          <p:cNvPr id="251" name="Google Shape;251;p46"/>
          <p:cNvSpPr txBox="1">
            <a:spLocks noGrp="1"/>
          </p:cNvSpPr>
          <p:nvPr>
            <p:ph type="body" idx="2"/>
          </p:nvPr>
        </p:nvSpPr>
        <p:spPr>
          <a:xfrm>
            <a:off x="289409" y="1085850"/>
            <a:ext cx="4358700" cy="3657600"/>
          </a:xfrm>
          <a:prstGeom prst="rect">
            <a:avLst/>
          </a:prstGeom>
        </p:spPr>
        <p:txBody>
          <a:bodyPr spcFirstLastPara="1" wrap="square" lIns="68575" tIns="34275" rIns="68575" bIns="34275" anchor="t" anchorCtr="0">
            <a:noAutofit/>
          </a:bodyPr>
          <a:lstStyle/>
          <a:p>
            <a:pPr marL="342900" lvl="0" indent="-342900" algn="l" rtl="0">
              <a:lnSpc>
                <a:spcPct val="90000"/>
              </a:lnSpc>
              <a:spcBef>
                <a:spcPts val="1300"/>
              </a:spcBef>
              <a:spcAft>
                <a:spcPts val="0"/>
              </a:spcAft>
              <a:buSzPts val="2400"/>
              <a:buChar char="•"/>
            </a:pPr>
            <a:r>
              <a:rPr lang="en">
                <a:latin typeface="Arial"/>
                <a:ea typeface="Arial"/>
                <a:cs typeface="Arial"/>
                <a:sym typeface="Arial"/>
              </a:rPr>
              <a:t>Appropriate context for a link includes</a:t>
            </a:r>
            <a:endParaRPr>
              <a:latin typeface="Arial"/>
              <a:ea typeface="Arial"/>
              <a:cs typeface="Arial"/>
              <a:sym typeface="Arial"/>
            </a:endParaRPr>
          </a:p>
          <a:p>
            <a:pPr marL="736600" lvl="1" indent="-196850" algn="l" rtl="0">
              <a:lnSpc>
                <a:spcPct val="90000"/>
              </a:lnSpc>
              <a:spcBef>
                <a:spcPts val="1300"/>
              </a:spcBef>
              <a:spcAft>
                <a:spcPts val="0"/>
              </a:spcAft>
              <a:buSzPts val="1100"/>
              <a:buChar char="–"/>
            </a:pPr>
            <a:r>
              <a:rPr lang="en">
                <a:latin typeface="Arial"/>
                <a:ea typeface="Arial"/>
                <a:cs typeface="Arial"/>
                <a:sym typeface="Arial"/>
              </a:rPr>
              <a:t>Same Paragraph </a:t>
            </a:r>
            <a:endParaRPr>
              <a:latin typeface="Arial"/>
              <a:ea typeface="Arial"/>
              <a:cs typeface="Arial"/>
              <a:sym typeface="Arial"/>
            </a:endParaRPr>
          </a:p>
          <a:p>
            <a:pPr marL="736600" lvl="1" indent="-196850" algn="l" rtl="0">
              <a:lnSpc>
                <a:spcPct val="90000"/>
              </a:lnSpc>
              <a:spcBef>
                <a:spcPts val="1300"/>
              </a:spcBef>
              <a:spcAft>
                <a:spcPts val="0"/>
              </a:spcAft>
              <a:buSzPts val="1100"/>
              <a:buChar char="–"/>
            </a:pPr>
            <a:r>
              <a:rPr lang="en">
                <a:latin typeface="Arial"/>
                <a:ea typeface="Arial"/>
                <a:cs typeface="Arial"/>
                <a:sym typeface="Arial"/>
              </a:rPr>
              <a:t>Same List Item or Parent List Item</a:t>
            </a:r>
            <a:endParaRPr>
              <a:latin typeface="Arial"/>
              <a:ea typeface="Arial"/>
              <a:cs typeface="Arial"/>
              <a:sym typeface="Arial"/>
            </a:endParaRPr>
          </a:p>
          <a:p>
            <a:pPr marL="736600" lvl="1" indent="-196850" algn="l" rtl="0">
              <a:lnSpc>
                <a:spcPct val="90000"/>
              </a:lnSpc>
              <a:spcBef>
                <a:spcPts val="1300"/>
              </a:spcBef>
              <a:spcAft>
                <a:spcPts val="0"/>
              </a:spcAft>
              <a:buSzPts val="1100"/>
              <a:buChar char="–"/>
            </a:pPr>
            <a:r>
              <a:rPr lang="en">
                <a:latin typeface="Arial"/>
                <a:ea typeface="Arial"/>
                <a:cs typeface="Arial"/>
                <a:sym typeface="Arial"/>
              </a:rPr>
              <a:t>Described by table </a:t>
            </a:r>
            <a:endParaRPr/>
          </a:p>
        </p:txBody>
      </p:sp>
      <p:sp>
        <p:nvSpPr>
          <p:cNvPr id="252" name="Google Shape;252;p46"/>
          <p:cNvSpPr txBox="1">
            <a:spLocks noGrp="1"/>
          </p:cNvSpPr>
          <p:nvPr>
            <p:ph type="body" idx="1"/>
          </p:nvPr>
        </p:nvSpPr>
        <p:spPr>
          <a:xfrm>
            <a:off x="4648100" y="1085850"/>
            <a:ext cx="4203000" cy="365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1300"/>
              </a:spcBef>
              <a:spcAft>
                <a:spcPts val="0"/>
              </a:spcAft>
              <a:buNone/>
            </a:pPr>
            <a:r>
              <a:rPr lang="en" sz="1600" b="1">
                <a:latin typeface="Courier New"/>
                <a:ea typeface="Courier New"/>
                <a:cs typeface="Courier New"/>
                <a:sym typeface="Courier New"/>
              </a:rPr>
              <a:t>&lt;p&gt;</a:t>
            </a:r>
            <a:r>
              <a:rPr lang="en" sz="1600">
                <a:latin typeface="Courier New"/>
                <a:ea typeface="Courier New"/>
                <a:cs typeface="Courier New"/>
                <a:sym typeface="Courier New"/>
              </a:rPr>
              <a:t>Find out more about Cornell DrupalCamp 2019 </a:t>
            </a:r>
            <a:r>
              <a:rPr lang="en" sz="1600" b="1">
                <a:latin typeface="Courier New"/>
                <a:ea typeface="Courier New"/>
                <a:cs typeface="Courier New"/>
                <a:sym typeface="Courier New"/>
              </a:rPr>
              <a:t>&lt;a href=”...”&gt;</a:t>
            </a:r>
            <a:r>
              <a:rPr lang="en" sz="1600">
                <a:latin typeface="Courier New"/>
                <a:ea typeface="Courier New"/>
                <a:cs typeface="Courier New"/>
                <a:sym typeface="Courier New"/>
              </a:rPr>
              <a:t>here</a:t>
            </a:r>
            <a:r>
              <a:rPr lang="en" sz="1600" b="1">
                <a:latin typeface="Courier New"/>
                <a:ea typeface="Courier New"/>
                <a:cs typeface="Courier New"/>
                <a:sym typeface="Courier New"/>
              </a:rPr>
              <a:t>&lt;/a&gt;&lt;/p&gt;</a:t>
            </a:r>
            <a:endParaRPr sz="1600" b="1">
              <a:latin typeface="Courier New"/>
              <a:ea typeface="Courier New"/>
              <a:cs typeface="Courier New"/>
              <a:sym typeface="Courier New"/>
            </a:endParaRPr>
          </a:p>
          <a:p>
            <a:pPr marL="0" lvl="0" indent="0" algn="l" rtl="0">
              <a:lnSpc>
                <a:spcPct val="90000"/>
              </a:lnSpc>
              <a:spcBef>
                <a:spcPts val="1300"/>
              </a:spcBef>
              <a:spcAft>
                <a:spcPts val="0"/>
              </a:spcAft>
              <a:buNone/>
            </a:pPr>
            <a:r>
              <a:rPr lang="en" sz="1600" b="1">
                <a:solidFill>
                  <a:srgbClr val="000000"/>
                </a:solidFill>
                <a:latin typeface="Courier New"/>
                <a:ea typeface="Courier New"/>
                <a:cs typeface="Courier New"/>
                <a:sym typeface="Courier New"/>
              </a:rPr>
              <a:t>&lt;p&gt;</a:t>
            </a:r>
            <a:r>
              <a:rPr lang="en" sz="1600">
                <a:solidFill>
                  <a:srgbClr val="000000"/>
                </a:solidFill>
                <a:latin typeface="Courier New"/>
                <a:ea typeface="Courier New"/>
                <a:cs typeface="Courier New"/>
                <a:sym typeface="Courier New"/>
              </a:rPr>
              <a:t>Find out more about Cornell DrupalCamp 2019 </a:t>
            </a:r>
            <a:r>
              <a:rPr lang="en" sz="1600" b="1">
                <a:solidFill>
                  <a:srgbClr val="000000"/>
                </a:solidFill>
                <a:latin typeface="Courier New"/>
                <a:ea typeface="Courier New"/>
                <a:cs typeface="Courier New"/>
                <a:sym typeface="Courier New"/>
              </a:rPr>
              <a:t>&lt;a href=”...”&gt;</a:t>
            </a:r>
            <a:r>
              <a:rPr lang="en" sz="1600">
                <a:solidFill>
                  <a:srgbClr val="000000"/>
                </a:solidFill>
                <a:latin typeface="Courier New"/>
                <a:ea typeface="Courier New"/>
                <a:cs typeface="Courier New"/>
                <a:sym typeface="Courier New"/>
              </a:rPr>
              <a:t>here</a:t>
            </a:r>
            <a:r>
              <a:rPr lang="en" sz="1600" b="1">
                <a:solidFill>
                  <a:srgbClr val="000000"/>
                </a:solidFill>
                <a:latin typeface="Courier New"/>
                <a:ea typeface="Courier New"/>
                <a:cs typeface="Courier New"/>
                <a:sym typeface="Courier New"/>
              </a:rPr>
              <a:t>&lt;/a&gt;&lt;/p&gt;</a:t>
            </a:r>
            <a:endParaRPr sz="1600" b="1">
              <a:solidFill>
                <a:srgbClr val="000000"/>
              </a:solidFill>
              <a:latin typeface="Courier New"/>
              <a:ea typeface="Courier New"/>
              <a:cs typeface="Courier New"/>
              <a:sym typeface="Courier New"/>
            </a:endParaRPr>
          </a:p>
          <a:p>
            <a:pPr marL="0" lvl="0" indent="0" algn="l" rtl="0">
              <a:lnSpc>
                <a:spcPct val="90000"/>
              </a:lnSpc>
              <a:spcBef>
                <a:spcPts val="1300"/>
              </a:spcBef>
              <a:spcAft>
                <a:spcPts val="0"/>
              </a:spcAft>
              <a:buNone/>
            </a:pPr>
            <a:endParaRPr sz="1600" b="1">
              <a:solidFill>
                <a:srgbClr val="000000"/>
              </a:solidFill>
              <a:latin typeface="Courier New"/>
              <a:ea typeface="Courier New"/>
              <a:cs typeface="Courier New"/>
              <a:sym typeface="Courier New"/>
            </a:endParaRPr>
          </a:p>
          <a:p>
            <a:pPr marL="0" marR="0" lvl="0" indent="0" algn="l" rtl="0">
              <a:lnSpc>
                <a:spcPct val="90000"/>
              </a:lnSpc>
              <a:spcBef>
                <a:spcPts val="1300"/>
              </a:spcBef>
              <a:spcAft>
                <a:spcPts val="0"/>
              </a:spcAft>
              <a:buNone/>
            </a:pPr>
            <a:endParaRPr sz="1600" b="1">
              <a:latin typeface="Courier New"/>
              <a:ea typeface="Courier New"/>
              <a:cs typeface="Courier New"/>
              <a:sym typeface="Courier New"/>
            </a:endParaRPr>
          </a:p>
        </p:txBody>
      </p:sp>
      <p:sp>
        <p:nvSpPr>
          <p:cNvPr id="253" name="Google Shape;253;p46"/>
          <p:cNvSpPr txBox="1">
            <a:spLocks noGrp="1"/>
          </p:cNvSpPr>
          <p:nvPr>
            <p:ph type="body" idx="1"/>
          </p:nvPr>
        </p:nvSpPr>
        <p:spPr>
          <a:xfrm>
            <a:off x="5252050" y="1485900"/>
            <a:ext cx="4203000" cy="3657600"/>
          </a:xfrm>
          <a:prstGeom prst="rect">
            <a:avLst/>
          </a:prstGeom>
          <a:noFill/>
          <a:ln>
            <a:noFill/>
          </a:ln>
        </p:spPr>
        <p:txBody>
          <a:bodyPr spcFirstLastPara="1" wrap="square" lIns="68575" tIns="34275" rIns="68575" bIns="34275" anchor="t" anchorCtr="0">
            <a:noAutofit/>
          </a:bodyPr>
          <a:lstStyle/>
          <a:p>
            <a:pPr marL="457200" lvl="0" indent="-330200" algn="l" rtl="0">
              <a:lnSpc>
                <a:spcPct val="90000"/>
              </a:lnSpc>
              <a:spcBef>
                <a:spcPts val="1300"/>
              </a:spcBef>
              <a:spcAft>
                <a:spcPts val="0"/>
              </a:spcAft>
              <a:buClr>
                <a:srgbClr val="000000"/>
              </a:buClr>
              <a:buSzPts val="1600"/>
              <a:buChar char="●"/>
            </a:pPr>
            <a:r>
              <a:rPr lang="en" sz="1600" b="1"/>
              <a:t>DrupalCamp 2018</a:t>
            </a:r>
            <a:endParaRPr sz="1600" b="1"/>
          </a:p>
          <a:p>
            <a:pPr marL="914400" lvl="1" indent="-330200" algn="l" rtl="0">
              <a:lnSpc>
                <a:spcPct val="90000"/>
              </a:lnSpc>
              <a:spcBef>
                <a:spcPts val="0"/>
              </a:spcBef>
              <a:spcAft>
                <a:spcPts val="0"/>
              </a:spcAft>
              <a:buSzPts val="1600"/>
              <a:buChar char="○"/>
            </a:pPr>
            <a:r>
              <a:rPr lang="en" sz="1600" b="1"/>
              <a:t>Presentations (</a:t>
            </a:r>
            <a:r>
              <a:rPr lang="en" sz="1600" b="1" u="sng"/>
              <a:t>PDF</a:t>
            </a:r>
            <a:r>
              <a:rPr lang="en" sz="1600" b="1"/>
              <a:t>, </a:t>
            </a:r>
            <a:r>
              <a:rPr lang="en" sz="1600" b="1" u="sng"/>
              <a:t>Word</a:t>
            </a:r>
            <a:r>
              <a:rPr lang="en" sz="1600" b="1"/>
              <a:t>)</a:t>
            </a:r>
            <a:endParaRPr sz="1600" b="1"/>
          </a:p>
          <a:p>
            <a:pPr marL="457200" lvl="0" indent="-330200" algn="l" rtl="0">
              <a:lnSpc>
                <a:spcPct val="90000"/>
              </a:lnSpc>
              <a:spcBef>
                <a:spcPts val="0"/>
              </a:spcBef>
              <a:spcAft>
                <a:spcPts val="0"/>
              </a:spcAft>
              <a:buSzPts val="1600"/>
              <a:buChar char="●"/>
            </a:pPr>
            <a:r>
              <a:rPr lang="en" sz="1600" b="1"/>
              <a:t>DrupalCamp 2019</a:t>
            </a:r>
            <a:endParaRPr sz="1600" b="1"/>
          </a:p>
          <a:p>
            <a:pPr marL="914400" lvl="1" indent="-330200" algn="l" rtl="0">
              <a:lnSpc>
                <a:spcPct val="90000"/>
              </a:lnSpc>
              <a:spcBef>
                <a:spcPts val="0"/>
              </a:spcBef>
              <a:spcAft>
                <a:spcPts val="0"/>
              </a:spcAft>
              <a:buSzPts val="1600"/>
              <a:buChar char="○"/>
            </a:pPr>
            <a:r>
              <a:rPr lang="en" sz="1600" b="1"/>
              <a:t>Presentations (</a:t>
            </a:r>
            <a:r>
              <a:rPr lang="en" sz="1600" b="1" u="sng"/>
              <a:t>PDF</a:t>
            </a:r>
            <a:r>
              <a:rPr lang="en" sz="1600" b="1"/>
              <a:t>, </a:t>
            </a:r>
            <a:r>
              <a:rPr lang="en" sz="1600" b="1" u="sng"/>
              <a:t>Word</a:t>
            </a:r>
            <a:r>
              <a:rPr lang="en" sz="1600" b="1"/>
              <a:t>)</a:t>
            </a:r>
            <a:endParaRPr sz="1600" b="1"/>
          </a:p>
          <a:p>
            <a:pPr marL="0" lvl="0" indent="0" algn="l" rtl="0">
              <a:lnSpc>
                <a:spcPct val="90000"/>
              </a:lnSpc>
              <a:spcBef>
                <a:spcPts val="1300"/>
              </a:spcBef>
              <a:spcAft>
                <a:spcPts val="0"/>
              </a:spcAft>
              <a:buNone/>
            </a:pPr>
            <a:endParaRPr sz="1600" b="1"/>
          </a:p>
          <a:p>
            <a:pPr marL="457200" lvl="0" indent="-330200" algn="l" rtl="0">
              <a:lnSpc>
                <a:spcPct val="90000"/>
              </a:lnSpc>
              <a:spcBef>
                <a:spcPts val="1300"/>
              </a:spcBef>
              <a:spcAft>
                <a:spcPts val="0"/>
              </a:spcAft>
              <a:buClr>
                <a:srgbClr val="000000"/>
              </a:buClr>
              <a:buSzPts val="1600"/>
              <a:buChar char="●"/>
            </a:pPr>
            <a:r>
              <a:rPr lang="en" sz="1600" b="1"/>
              <a:t>DrupalCamp 2018</a:t>
            </a:r>
            <a:endParaRPr sz="1600" b="1"/>
          </a:p>
          <a:p>
            <a:pPr marL="914400" lvl="1" indent="-330200" algn="l" rtl="0">
              <a:lnSpc>
                <a:spcPct val="90000"/>
              </a:lnSpc>
              <a:spcBef>
                <a:spcPts val="0"/>
              </a:spcBef>
              <a:spcAft>
                <a:spcPts val="0"/>
              </a:spcAft>
              <a:buSzPts val="1600"/>
              <a:buChar char="○"/>
            </a:pPr>
            <a:r>
              <a:rPr lang="en" sz="1600" b="1" u="sng"/>
              <a:t>Presentations</a:t>
            </a:r>
            <a:endParaRPr sz="1600" b="1" u="sng"/>
          </a:p>
          <a:p>
            <a:pPr marL="914400" lvl="1" indent="-330200" algn="l" rtl="0">
              <a:lnSpc>
                <a:spcPct val="90000"/>
              </a:lnSpc>
              <a:spcBef>
                <a:spcPts val="0"/>
              </a:spcBef>
              <a:spcAft>
                <a:spcPts val="0"/>
              </a:spcAft>
              <a:buSzPts val="1600"/>
              <a:buChar char="○"/>
            </a:pPr>
            <a:r>
              <a:rPr lang="en" sz="1600" b="1" u="sng"/>
              <a:t>Slideshows</a:t>
            </a:r>
            <a:endParaRPr sz="1600" b="1" u="sng"/>
          </a:p>
          <a:p>
            <a:pPr marL="457200" lvl="0" indent="-330200" algn="l" rtl="0">
              <a:lnSpc>
                <a:spcPct val="90000"/>
              </a:lnSpc>
              <a:spcBef>
                <a:spcPts val="0"/>
              </a:spcBef>
              <a:spcAft>
                <a:spcPts val="0"/>
              </a:spcAft>
              <a:buSzPts val="1600"/>
              <a:buChar char="●"/>
            </a:pPr>
            <a:r>
              <a:rPr lang="en" sz="1600" b="1"/>
              <a:t>DrupalCamp 2019</a:t>
            </a:r>
            <a:endParaRPr sz="1600" b="1"/>
          </a:p>
          <a:p>
            <a:pPr marL="914400" lvl="1" indent="-330200" algn="l" rtl="0">
              <a:lnSpc>
                <a:spcPct val="90000"/>
              </a:lnSpc>
              <a:spcBef>
                <a:spcPts val="0"/>
              </a:spcBef>
              <a:spcAft>
                <a:spcPts val="0"/>
              </a:spcAft>
              <a:buSzPts val="1600"/>
              <a:buChar char="○"/>
            </a:pPr>
            <a:r>
              <a:rPr lang="en" sz="1600" b="1" u="sng"/>
              <a:t>Presentations</a:t>
            </a:r>
            <a:endParaRPr sz="1600" b="1" u="sng"/>
          </a:p>
          <a:p>
            <a:pPr marL="914400" lvl="1" indent="-330200" algn="l" rtl="0">
              <a:lnSpc>
                <a:spcPct val="90000"/>
              </a:lnSpc>
              <a:spcBef>
                <a:spcPts val="0"/>
              </a:spcBef>
              <a:spcAft>
                <a:spcPts val="0"/>
              </a:spcAft>
              <a:buSzPts val="1600"/>
              <a:buChar char="○"/>
            </a:pPr>
            <a:r>
              <a:rPr lang="en" sz="1600" b="1" u="sng"/>
              <a:t>Slideshows</a:t>
            </a:r>
            <a:endParaRPr sz="1600" b="1" u="sng"/>
          </a:p>
          <a:p>
            <a:pPr marL="0" lvl="0" indent="0" algn="l" rtl="0">
              <a:lnSpc>
                <a:spcPct val="90000"/>
              </a:lnSpc>
              <a:spcBef>
                <a:spcPts val="1300"/>
              </a:spcBef>
              <a:spcAft>
                <a:spcPts val="0"/>
              </a:spcAft>
              <a:buNone/>
            </a:pPr>
            <a:endParaRPr sz="1600" b="1">
              <a:solidFill>
                <a:srgbClr val="000000"/>
              </a:solidFill>
              <a:latin typeface="Courier New"/>
              <a:ea typeface="Courier New"/>
              <a:cs typeface="Courier New"/>
              <a:sym typeface="Courier New"/>
            </a:endParaRPr>
          </a:p>
          <a:p>
            <a:pPr marL="0" marR="0" lvl="0" indent="0" algn="l" rtl="0">
              <a:lnSpc>
                <a:spcPct val="90000"/>
              </a:lnSpc>
              <a:spcBef>
                <a:spcPts val="1300"/>
              </a:spcBef>
              <a:spcAft>
                <a:spcPts val="0"/>
              </a:spcAft>
              <a:buNone/>
            </a:pPr>
            <a:endParaRPr sz="1600" b="1">
              <a:latin typeface="Courier New"/>
              <a:ea typeface="Courier New"/>
              <a:cs typeface="Courier New"/>
              <a:sym typeface="Courier New"/>
            </a:endParaRPr>
          </a:p>
        </p:txBody>
      </p:sp>
      <p:sp>
        <p:nvSpPr>
          <p:cNvPr id="254" name="Google Shape;254;p46"/>
          <p:cNvSpPr txBox="1">
            <a:spLocks noGrp="1"/>
          </p:cNvSpPr>
          <p:nvPr>
            <p:ph type="body" idx="1"/>
          </p:nvPr>
        </p:nvSpPr>
        <p:spPr>
          <a:xfrm>
            <a:off x="4648100" y="1085850"/>
            <a:ext cx="4203000" cy="365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1300"/>
              </a:spcBef>
              <a:spcAft>
                <a:spcPts val="0"/>
              </a:spcAft>
              <a:buNone/>
            </a:pPr>
            <a:endParaRPr sz="1600" b="1">
              <a:latin typeface="Courier New"/>
              <a:ea typeface="Courier New"/>
              <a:cs typeface="Courier New"/>
              <a:sym typeface="Courier New"/>
            </a:endParaRPr>
          </a:p>
        </p:txBody>
      </p:sp>
      <p:graphicFrame>
        <p:nvGraphicFramePr>
          <p:cNvPr id="255" name="Google Shape;255;p46"/>
          <p:cNvGraphicFramePr/>
          <p:nvPr/>
        </p:nvGraphicFramePr>
        <p:xfrm>
          <a:off x="4648100" y="1200275"/>
          <a:ext cx="3000000" cy="3000000"/>
        </p:xfrm>
        <a:graphic>
          <a:graphicData uri="http://schemas.openxmlformats.org/drawingml/2006/table">
            <a:tbl>
              <a:tblPr>
                <a:noFill/>
                <a:tableStyleId>{88861F31-46E5-4143-BBE7-757A8265282A}</a:tableStyleId>
              </a:tblPr>
              <a:tblGrid>
                <a:gridCol w="1310975">
                  <a:extLst>
                    <a:ext uri="{9D8B030D-6E8A-4147-A177-3AD203B41FA5}">
                      <a16:colId xmlns:a16="http://schemas.microsoft.com/office/drawing/2014/main" val="20000"/>
                    </a:ext>
                  </a:extLst>
                </a:gridCol>
                <a:gridCol w="1310975">
                  <a:extLst>
                    <a:ext uri="{9D8B030D-6E8A-4147-A177-3AD203B41FA5}">
                      <a16:colId xmlns:a16="http://schemas.microsoft.com/office/drawing/2014/main" val="20001"/>
                    </a:ext>
                  </a:extLst>
                </a:gridCol>
                <a:gridCol w="1310975">
                  <a:extLst>
                    <a:ext uri="{9D8B030D-6E8A-4147-A177-3AD203B41FA5}">
                      <a16:colId xmlns:a16="http://schemas.microsoft.com/office/drawing/2014/main" val="20002"/>
                    </a:ext>
                  </a:extLst>
                </a:gridCol>
              </a:tblGrid>
              <a:tr h="828625">
                <a:tc>
                  <a:txBody>
                    <a:bodyPr/>
                    <a:lstStyle/>
                    <a:p>
                      <a:pPr marL="0" lvl="0" indent="0" algn="l" rtl="0">
                        <a:spcBef>
                          <a:spcPts val="0"/>
                        </a:spcBef>
                        <a:spcAft>
                          <a:spcPts val="0"/>
                        </a:spcAft>
                        <a:buNone/>
                      </a:pPr>
                      <a:r>
                        <a:rPr lang="en"/>
                        <a:t>Brand</a:t>
                      </a:r>
                      <a:endParaRPr/>
                    </a:p>
                  </a:txBody>
                  <a:tcPr marL="91425" marR="91425" marT="91425" marB="91425"/>
                </a:tc>
                <a:tc>
                  <a:txBody>
                    <a:bodyPr/>
                    <a:lstStyle/>
                    <a:p>
                      <a:pPr marL="0" lvl="0" indent="0" algn="l" rtl="0">
                        <a:spcBef>
                          <a:spcPts val="0"/>
                        </a:spcBef>
                        <a:spcAft>
                          <a:spcPts val="0"/>
                        </a:spcAft>
                        <a:buNone/>
                      </a:pPr>
                      <a:r>
                        <a:rPr lang="en"/>
                        <a:t>Company 1</a:t>
                      </a:r>
                      <a:endParaRPr/>
                    </a:p>
                  </a:txBody>
                  <a:tcPr marL="91425" marR="91425" marT="91425" marB="91425"/>
                </a:tc>
                <a:tc>
                  <a:txBody>
                    <a:bodyPr/>
                    <a:lstStyle/>
                    <a:p>
                      <a:pPr marL="0" lvl="0" indent="0" algn="l" rtl="0">
                        <a:spcBef>
                          <a:spcPts val="0"/>
                        </a:spcBef>
                        <a:spcAft>
                          <a:spcPts val="0"/>
                        </a:spcAft>
                        <a:buNone/>
                      </a:pPr>
                      <a:r>
                        <a:rPr lang="en"/>
                        <a:t>Company 2</a:t>
                      </a:r>
                      <a:endParaRPr/>
                    </a:p>
                  </a:txBody>
                  <a:tcPr marL="91425" marR="91425" marT="91425" marB="91425"/>
                </a:tc>
                <a:extLst>
                  <a:ext uri="{0D108BD9-81ED-4DB2-BD59-A6C34878D82A}">
                    <a16:rowId xmlns:a16="http://schemas.microsoft.com/office/drawing/2014/main" val="10000"/>
                  </a:ext>
                </a:extLst>
              </a:tr>
              <a:tr h="828625">
                <a:tc>
                  <a:txBody>
                    <a:bodyPr/>
                    <a:lstStyle/>
                    <a:p>
                      <a:pPr marL="0" lvl="0" indent="0" algn="l" rtl="0">
                        <a:spcBef>
                          <a:spcPts val="0"/>
                        </a:spcBef>
                        <a:spcAft>
                          <a:spcPts val="0"/>
                        </a:spcAft>
                        <a:buNone/>
                      </a:pPr>
                      <a:r>
                        <a:rPr lang="en"/>
                        <a:t>Ford</a:t>
                      </a:r>
                      <a:endParaRPr/>
                    </a:p>
                  </a:txBody>
                  <a:tcPr marL="91425" marR="91425" marT="91425" marB="91425"/>
                </a:tc>
                <a:tc>
                  <a:txBody>
                    <a:bodyPr/>
                    <a:lstStyle/>
                    <a:p>
                      <a:pPr marL="0" lvl="0" indent="0" algn="l" rtl="0">
                        <a:spcBef>
                          <a:spcPts val="0"/>
                        </a:spcBef>
                        <a:spcAft>
                          <a:spcPts val="0"/>
                        </a:spcAft>
                        <a:buNone/>
                      </a:pPr>
                      <a:r>
                        <a:rPr lang="en" u="sng"/>
                        <a:t>$39/day</a:t>
                      </a:r>
                      <a:endParaRPr u="sng"/>
                    </a:p>
                  </a:txBody>
                  <a:tcPr marL="91425" marR="91425" marT="91425" marB="91425"/>
                </a:tc>
                <a:tc>
                  <a:txBody>
                    <a:bodyPr/>
                    <a:lstStyle/>
                    <a:p>
                      <a:pPr marL="0" lvl="0" indent="0" algn="l" rtl="0">
                        <a:spcBef>
                          <a:spcPts val="0"/>
                        </a:spcBef>
                        <a:spcAft>
                          <a:spcPts val="0"/>
                        </a:spcAft>
                        <a:buNone/>
                      </a:pPr>
                      <a:r>
                        <a:rPr lang="en" u="sng"/>
                        <a:t>$45/day</a:t>
                      </a:r>
                      <a:endParaRPr u="sng"/>
                    </a:p>
                  </a:txBody>
                  <a:tcPr marL="91425" marR="91425" marT="91425" marB="91425"/>
                </a:tc>
                <a:extLst>
                  <a:ext uri="{0D108BD9-81ED-4DB2-BD59-A6C34878D82A}">
                    <a16:rowId xmlns:a16="http://schemas.microsoft.com/office/drawing/2014/main" val="10001"/>
                  </a:ext>
                </a:extLst>
              </a:tr>
              <a:tr h="828625">
                <a:tc>
                  <a:txBody>
                    <a:bodyPr/>
                    <a:lstStyle/>
                    <a:p>
                      <a:pPr marL="0" lvl="0" indent="0" algn="l" rtl="0">
                        <a:spcBef>
                          <a:spcPts val="0"/>
                        </a:spcBef>
                        <a:spcAft>
                          <a:spcPts val="0"/>
                        </a:spcAft>
                        <a:buNone/>
                      </a:pPr>
                      <a:r>
                        <a:rPr lang="en"/>
                        <a:t>Honda</a:t>
                      </a:r>
                      <a:endParaRPr/>
                    </a:p>
                  </a:txBody>
                  <a:tcPr marL="91425" marR="91425" marT="91425" marB="91425"/>
                </a:tc>
                <a:tc>
                  <a:txBody>
                    <a:bodyPr/>
                    <a:lstStyle/>
                    <a:p>
                      <a:pPr marL="0" lvl="0" indent="0" algn="l" rtl="0">
                        <a:spcBef>
                          <a:spcPts val="0"/>
                        </a:spcBef>
                        <a:spcAft>
                          <a:spcPts val="0"/>
                        </a:spcAft>
                        <a:buNone/>
                      </a:pPr>
                      <a:r>
                        <a:rPr lang="en" u="sng"/>
                        <a:t>$37/day</a:t>
                      </a:r>
                      <a:endParaRPr u="sng"/>
                    </a:p>
                  </a:txBody>
                  <a:tcPr marL="91425" marR="91425" marT="91425" marB="91425"/>
                </a:tc>
                <a:tc>
                  <a:txBody>
                    <a:bodyPr/>
                    <a:lstStyle/>
                    <a:p>
                      <a:pPr marL="0" lvl="0" indent="0" algn="l" rtl="0">
                        <a:spcBef>
                          <a:spcPts val="0"/>
                        </a:spcBef>
                        <a:spcAft>
                          <a:spcPts val="0"/>
                        </a:spcAft>
                        <a:buNone/>
                      </a:pPr>
                      <a:r>
                        <a:rPr lang="en" u="sng"/>
                        <a:t>$39/day</a:t>
                      </a:r>
                      <a:endParaRPr u="sng"/>
                    </a:p>
                  </a:txBody>
                  <a:tcPr marL="91425" marR="91425" marT="91425" marB="91425"/>
                </a:tc>
                <a:extLst>
                  <a:ext uri="{0D108BD9-81ED-4DB2-BD59-A6C34878D82A}">
                    <a16:rowId xmlns:a16="http://schemas.microsoft.com/office/drawing/2014/main" val="10002"/>
                  </a:ext>
                </a:extLst>
              </a:tr>
              <a:tr h="828625">
                <a:tc>
                  <a:txBody>
                    <a:bodyPr/>
                    <a:lstStyle/>
                    <a:p>
                      <a:pPr marL="0" lvl="0" indent="0" algn="l" rtl="0">
                        <a:spcBef>
                          <a:spcPts val="0"/>
                        </a:spcBef>
                        <a:spcAft>
                          <a:spcPts val="0"/>
                        </a:spcAft>
                        <a:buNone/>
                      </a:pPr>
                      <a:r>
                        <a:rPr lang="en"/>
                        <a:t>Audi</a:t>
                      </a:r>
                      <a:endParaRPr/>
                    </a:p>
                  </a:txBody>
                  <a:tcPr marL="91425" marR="91425" marT="91425" marB="91425"/>
                </a:tc>
                <a:tc>
                  <a:txBody>
                    <a:bodyPr/>
                    <a:lstStyle/>
                    <a:p>
                      <a:pPr marL="0" lvl="0" indent="0" algn="l" rtl="0">
                        <a:spcBef>
                          <a:spcPts val="0"/>
                        </a:spcBef>
                        <a:spcAft>
                          <a:spcPts val="0"/>
                        </a:spcAft>
                        <a:buNone/>
                      </a:pPr>
                      <a:r>
                        <a:rPr lang="en" u="sng"/>
                        <a:t>$45/day</a:t>
                      </a:r>
                      <a:endParaRPr u="sng"/>
                    </a:p>
                  </a:txBody>
                  <a:tcPr marL="91425" marR="91425" marT="91425" marB="91425"/>
                </a:tc>
                <a:tc>
                  <a:txBody>
                    <a:bodyPr/>
                    <a:lstStyle/>
                    <a:p>
                      <a:pPr marL="0" lvl="0" indent="0" algn="l" rtl="0">
                        <a:spcBef>
                          <a:spcPts val="0"/>
                        </a:spcBef>
                        <a:spcAft>
                          <a:spcPts val="0"/>
                        </a:spcAft>
                        <a:buNone/>
                      </a:pPr>
                      <a:r>
                        <a:rPr lang="en" u="sng"/>
                        <a:t>$42/day</a:t>
                      </a:r>
                      <a:endParaRPr u="sng"/>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25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1000"/>
                                          </p:stCondLst>
                                        </p:cTn>
                                        <p:tgtEl>
                                          <p:spTgt spid="24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000"/>
                                          </p:stCondLst>
                                        </p:cTn>
                                        <p:tgtEl>
                                          <p:spTgt spid="25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1000"/>
                                          </p:stCondLst>
                                        </p:cTn>
                                        <p:tgtEl>
                                          <p:spTgt spid="25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7"/>
          <p:cNvSpPr txBox="1">
            <a:spLocks noGrp="1"/>
          </p:cNvSpPr>
          <p:nvPr>
            <p:ph type="body" idx="1"/>
          </p:nvPr>
        </p:nvSpPr>
        <p:spPr>
          <a:xfrm>
            <a:off x="285750" y="1085850"/>
            <a:ext cx="5240100" cy="3750900"/>
          </a:xfrm>
          <a:prstGeom prst="rect">
            <a:avLst/>
          </a:prstGeom>
        </p:spPr>
        <p:txBody>
          <a:bodyPr spcFirstLastPara="1" wrap="square" lIns="91425" tIns="45700" rIns="91425" bIns="45700" anchor="t" anchorCtr="0">
            <a:noAutofit/>
          </a:bodyPr>
          <a:lstStyle/>
          <a:p>
            <a:pPr marL="457200" lvl="0" indent="-342900" algn="l" rtl="0">
              <a:spcBef>
                <a:spcPts val="480"/>
              </a:spcBef>
              <a:spcAft>
                <a:spcPts val="0"/>
              </a:spcAft>
              <a:buSzPts val="1800"/>
              <a:buChar char="•"/>
            </a:pPr>
            <a:r>
              <a:rPr lang="en" sz="1800"/>
              <a:t>Alternative text is a text replacement for an image.</a:t>
            </a:r>
            <a:endParaRPr sz="1800"/>
          </a:p>
          <a:p>
            <a:pPr marL="457200" lvl="0" indent="-342900" algn="l" rtl="0">
              <a:spcBef>
                <a:spcPts val="0"/>
              </a:spcBef>
              <a:spcAft>
                <a:spcPts val="0"/>
              </a:spcAft>
              <a:buSzPts val="1800"/>
              <a:buChar char="•"/>
            </a:pPr>
            <a:r>
              <a:rPr lang="en" sz="1800"/>
              <a:t>Images that are “informative” require alt text that fills in any missing context that is not present in content</a:t>
            </a:r>
            <a:endParaRPr sz="1800"/>
          </a:p>
          <a:p>
            <a:pPr marL="457200" lvl="0" indent="-342900" algn="l" rtl="0">
              <a:spcBef>
                <a:spcPts val="0"/>
              </a:spcBef>
              <a:spcAft>
                <a:spcPts val="0"/>
              </a:spcAft>
              <a:buSzPts val="1800"/>
              <a:buChar char="•"/>
            </a:pPr>
            <a:r>
              <a:rPr lang="en" sz="1800"/>
              <a:t>Images that are “decorative” require alt text that has a value of nothing.</a:t>
            </a:r>
            <a:endParaRPr sz="1800"/>
          </a:p>
          <a:p>
            <a:pPr marL="914400" lvl="1" indent="-342900" algn="l" rtl="0">
              <a:spcBef>
                <a:spcPts val="0"/>
              </a:spcBef>
              <a:spcAft>
                <a:spcPts val="0"/>
              </a:spcAft>
              <a:buSzPts val="1800"/>
              <a:buChar char="–"/>
            </a:pPr>
            <a:r>
              <a:rPr lang="en" sz="1800"/>
              <a:t>In Drupal: Leave the alternative text field empty OR add double quotes (“”) until the code shows:</a:t>
            </a:r>
            <a:endParaRPr sz="1800"/>
          </a:p>
          <a:p>
            <a:pPr marL="914400" lvl="1" indent="-342900" algn="l" rtl="0">
              <a:spcBef>
                <a:spcPts val="0"/>
              </a:spcBef>
              <a:spcAft>
                <a:spcPts val="0"/>
              </a:spcAft>
              <a:buSzPts val="1800"/>
              <a:buChar char="–"/>
            </a:pPr>
            <a:r>
              <a:rPr lang="en" sz="1800">
                <a:latin typeface="Courier New"/>
                <a:ea typeface="Courier New"/>
                <a:cs typeface="Courier New"/>
                <a:sym typeface="Courier New"/>
              </a:rPr>
              <a:t>&lt;img src=”...” </a:t>
            </a:r>
            <a:r>
              <a:rPr lang="en" sz="1800" b="1">
                <a:latin typeface="Courier New"/>
                <a:ea typeface="Courier New"/>
                <a:cs typeface="Courier New"/>
                <a:sym typeface="Courier New"/>
              </a:rPr>
              <a:t>alt=””</a:t>
            </a:r>
            <a:r>
              <a:rPr lang="en" sz="1800">
                <a:latin typeface="Courier New"/>
                <a:ea typeface="Courier New"/>
                <a:cs typeface="Courier New"/>
                <a:sym typeface="Courier New"/>
              </a:rPr>
              <a:t> /&gt;</a:t>
            </a:r>
            <a:endParaRPr sz="1800">
              <a:latin typeface="Courier New"/>
              <a:ea typeface="Courier New"/>
              <a:cs typeface="Courier New"/>
              <a:sym typeface="Courier New"/>
            </a:endParaRPr>
          </a:p>
          <a:p>
            <a:pPr marL="457200" lvl="0" indent="-342900" algn="l" rtl="0">
              <a:spcBef>
                <a:spcPts val="0"/>
              </a:spcBef>
              <a:spcAft>
                <a:spcPts val="0"/>
              </a:spcAft>
              <a:buSzPts val="1800"/>
              <a:buChar char="•"/>
            </a:pPr>
            <a:r>
              <a:rPr lang="en" sz="1800"/>
              <a:t>Images that are links require alt text describe the destination of the link.</a:t>
            </a:r>
            <a:endParaRPr sz="1800"/>
          </a:p>
          <a:p>
            <a:pPr marL="0" lvl="0" indent="0" algn="l" rtl="0">
              <a:spcBef>
                <a:spcPts val="480"/>
              </a:spcBef>
              <a:spcAft>
                <a:spcPts val="0"/>
              </a:spcAft>
              <a:buNone/>
            </a:pPr>
            <a:endParaRPr sz="1800"/>
          </a:p>
        </p:txBody>
      </p:sp>
      <p:sp>
        <p:nvSpPr>
          <p:cNvPr id="261" name="Google Shape;261;p47"/>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Images and </a:t>
            </a:r>
            <a:r>
              <a:rPr lang="en">
                <a:solidFill>
                  <a:srgbClr val="000000"/>
                </a:solidFill>
                <a:latin typeface="Arial"/>
                <a:ea typeface="Arial"/>
                <a:cs typeface="Arial"/>
                <a:sym typeface="Arial"/>
              </a:rPr>
              <a:t>Alternative Text</a:t>
            </a:r>
            <a:endParaRPr>
              <a:solidFill>
                <a:srgbClr val="000000"/>
              </a:solidFill>
              <a:latin typeface="Arial"/>
              <a:ea typeface="Arial"/>
              <a:cs typeface="Arial"/>
              <a:sym typeface="Arial"/>
            </a:endParaRPr>
          </a:p>
        </p:txBody>
      </p:sp>
      <p:pic>
        <p:nvPicPr>
          <p:cNvPr id="262" name="Google Shape;262;p47"/>
          <p:cNvPicPr preferRelativeResize="0"/>
          <p:nvPr/>
        </p:nvPicPr>
        <p:blipFill>
          <a:blip r:embed="rId3">
            <a:alphaModFix/>
          </a:blip>
          <a:stretch>
            <a:fillRect/>
          </a:stretch>
        </p:blipFill>
        <p:spPr>
          <a:xfrm>
            <a:off x="5698351" y="1066918"/>
            <a:ext cx="2724150" cy="1819275"/>
          </a:xfrm>
          <a:prstGeom prst="rect">
            <a:avLst/>
          </a:prstGeom>
          <a:noFill/>
          <a:ln>
            <a:noFill/>
          </a:ln>
        </p:spPr>
      </p:pic>
      <p:sp>
        <p:nvSpPr>
          <p:cNvPr id="263" name="Google Shape;263;p47"/>
          <p:cNvSpPr txBox="1"/>
          <p:nvPr/>
        </p:nvSpPr>
        <p:spPr>
          <a:xfrm>
            <a:off x="5598575" y="3122325"/>
            <a:ext cx="2967300" cy="137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alt = “Cornell President Martha Pollack”</a:t>
            </a:r>
            <a:endParaRPr/>
          </a:p>
          <a:p>
            <a:pPr marL="0" lvl="0" indent="0" algn="ctr" rtl="0">
              <a:spcBef>
                <a:spcPts val="0"/>
              </a:spcBef>
              <a:spcAft>
                <a:spcPts val="0"/>
              </a:spcAft>
              <a:buNone/>
            </a:pPr>
            <a:endParaRPr/>
          </a:p>
          <a:p>
            <a:pPr marL="0" lvl="0" indent="0" algn="ctr" rtl="0">
              <a:spcBef>
                <a:spcPts val="0"/>
              </a:spcBef>
              <a:spcAft>
                <a:spcPts val="0"/>
              </a:spcAft>
              <a:buNone/>
            </a:pPr>
            <a:r>
              <a:rPr lang="en"/>
              <a:t>But context is important when considering proper alt text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8"/>
          <p:cNvSpPr txBox="1">
            <a:spLocks noGrp="1"/>
          </p:cNvSpPr>
          <p:nvPr>
            <p:ph type="body" idx="1"/>
          </p:nvPr>
        </p:nvSpPr>
        <p:spPr>
          <a:xfrm>
            <a:off x="285750" y="1085850"/>
            <a:ext cx="8679000" cy="38589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Clr>
                <a:schemeClr val="dk1"/>
              </a:buClr>
              <a:buSzPts val="1100"/>
              <a:buFont typeface="Arial"/>
              <a:buNone/>
            </a:pPr>
            <a:r>
              <a:rPr lang="en" sz="1800">
                <a:solidFill>
                  <a:srgbClr val="222222"/>
                </a:solidFill>
                <a:highlight>
                  <a:srgbClr val="FFFFFF"/>
                </a:highlight>
              </a:rPr>
              <a:t>Tables are used to organize and present tabular data such as financial results, calendars, etc. Data cells need to be associated explicitly with header cells so screen reader users have an easier time navigating and understanding the content of the data table.</a:t>
            </a:r>
            <a:endParaRPr sz="1800">
              <a:solidFill>
                <a:srgbClr val="222222"/>
              </a:solidFill>
              <a:highlight>
                <a:srgbClr val="FFFFFF"/>
              </a:highlight>
            </a:endParaRPr>
          </a:p>
          <a:p>
            <a:pPr marL="457200" lvl="0" indent="-342900" algn="l" rtl="0">
              <a:lnSpc>
                <a:spcPct val="115000"/>
              </a:lnSpc>
              <a:spcBef>
                <a:spcPts val="0"/>
              </a:spcBef>
              <a:spcAft>
                <a:spcPts val="0"/>
              </a:spcAft>
              <a:buClr>
                <a:srgbClr val="222222"/>
              </a:buClr>
              <a:buSzPts val="1800"/>
              <a:buChar char="●"/>
            </a:pPr>
            <a:r>
              <a:rPr lang="en" sz="1800">
                <a:solidFill>
                  <a:srgbClr val="222222"/>
                </a:solidFill>
              </a:rPr>
              <a:t>Describe complex data tables using the </a:t>
            </a:r>
            <a:r>
              <a:rPr lang="en" sz="1800">
                <a:solidFill>
                  <a:srgbClr val="222222"/>
                </a:solidFill>
                <a:highlight>
                  <a:srgbClr val="F7F7F7"/>
                </a:highlight>
                <a:latin typeface="Verdana"/>
                <a:ea typeface="Verdana"/>
                <a:cs typeface="Verdana"/>
                <a:sym typeface="Verdana"/>
              </a:rPr>
              <a:t>summary</a:t>
            </a:r>
            <a:r>
              <a:rPr lang="en" sz="1800">
                <a:solidFill>
                  <a:srgbClr val="222222"/>
                </a:solidFill>
              </a:rPr>
              <a:t> attribute in the </a:t>
            </a:r>
            <a:r>
              <a:rPr lang="en" sz="1800">
                <a:solidFill>
                  <a:srgbClr val="222222"/>
                </a:solidFill>
                <a:highlight>
                  <a:srgbClr val="F7F7F7"/>
                </a:highlight>
                <a:latin typeface="Verdana"/>
                <a:ea typeface="Verdana"/>
                <a:cs typeface="Verdana"/>
                <a:sym typeface="Verdana"/>
              </a:rPr>
              <a:t>table </a:t>
            </a:r>
            <a:r>
              <a:rPr lang="en" sz="1800">
                <a:solidFill>
                  <a:srgbClr val="222222"/>
                </a:solidFill>
              </a:rPr>
              <a:t>tag.</a:t>
            </a:r>
            <a:endParaRPr sz="1800">
              <a:solidFill>
                <a:srgbClr val="222222"/>
              </a:solidFill>
            </a:endParaRPr>
          </a:p>
          <a:p>
            <a:pPr marL="457200" lvl="0" indent="-342900" algn="l" rtl="0">
              <a:lnSpc>
                <a:spcPct val="115000"/>
              </a:lnSpc>
              <a:spcBef>
                <a:spcPts val="0"/>
              </a:spcBef>
              <a:spcAft>
                <a:spcPts val="0"/>
              </a:spcAft>
              <a:buClr>
                <a:srgbClr val="222222"/>
              </a:buClr>
              <a:buSzPts val="1800"/>
              <a:buChar char="●"/>
            </a:pPr>
            <a:r>
              <a:rPr lang="en" sz="1800">
                <a:solidFill>
                  <a:srgbClr val="222222"/>
                </a:solidFill>
              </a:rPr>
              <a:t>Describe all data tables by adding a </a:t>
            </a:r>
            <a:r>
              <a:rPr lang="en" sz="1800" b="1">
                <a:solidFill>
                  <a:srgbClr val="222222"/>
                </a:solidFill>
              </a:rPr>
              <a:t>Caption</a:t>
            </a:r>
            <a:r>
              <a:rPr lang="en" sz="1800">
                <a:solidFill>
                  <a:srgbClr val="222222"/>
                </a:solidFill>
              </a:rPr>
              <a:t> in the table menu, even if you have a heading directly preceding the table.</a:t>
            </a:r>
            <a:endParaRPr sz="1800">
              <a:solidFill>
                <a:srgbClr val="222222"/>
              </a:solidFill>
            </a:endParaRPr>
          </a:p>
          <a:p>
            <a:pPr marL="457200" lvl="0" indent="-342900" algn="l" rtl="0">
              <a:lnSpc>
                <a:spcPct val="115000"/>
              </a:lnSpc>
              <a:spcBef>
                <a:spcPts val="0"/>
              </a:spcBef>
              <a:spcAft>
                <a:spcPts val="0"/>
              </a:spcAft>
              <a:buClr>
                <a:srgbClr val="222222"/>
              </a:buClr>
              <a:buSzPts val="1800"/>
              <a:buChar char="●"/>
            </a:pPr>
            <a:r>
              <a:rPr lang="en" sz="1800">
                <a:solidFill>
                  <a:srgbClr val="222222"/>
                </a:solidFill>
              </a:rPr>
              <a:t>Use </a:t>
            </a:r>
            <a:r>
              <a:rPr lang="en" sz="1800">
                <a:solidFill>
                  <a:srgbClr val="222222"/>
                </a:solidFill>
                <a:highlight>
                  <a:srgbClr val="F7F7F7"/>
                </a:highlight>
                <a:latin typeface="Courier New"/>
                <a:ea typeface="Courier New"/>
                <a:cs typeface="Courier New"/>
                <a:sym typeface="Courier New"/>
              </a:rPr>
              <a:t>th</a:t>
            </a:r>
            <a:r>
              <a:rPr lang="en" sz="1800">
                <a:solidFill>
                  <a:srgbClr val="222222"/>
                </a:solidFill>
              </a:rPr>
              <a:t> elements to tag columns or row headers; nest these headers in a </a:t>
            </a:r>
            <a:r>
              <a:rPr lang="en" sz="1800">
                <a:solidFill>
                  <a:srgbClr val="222222"/>
                </a:solidFill>
                <a:highlight>
                  <a:srgbClr val="F7F7F7"/>
                </a:highlight>
                <a:latin typeface="Verdana"/>
                <a:ea typeface="Verdana"/>
                <a:cs typeface="Verdana"/>
                <a:sym typeface="Verdana"/>
              </a:rPr>
              <a:t>thead</a:t>
            </a:r>
            <a:r>
              <a:rPr lang="en" sz="1800">
                <a:solidFill>
                  <a:srgbClr val="222222"/>
                </a:solidFill>
              </a:rPr>
              <a:t> tag.</a:t>
            </a:r>
            <a:endParaRPr sz="1800">
              <a:solidFill>
                <a:srgbClr val="222222"/>
              </a:solidFill>
            </a:endParaRPr>
          </a:p>
          <a:p>
            <a:pPr marL="457200" lvl="0" indent="-342900" algn="l" rtl="0">
              <a:lnSpc>
                <a:spcPct val="115000"/>
              </a:lnSpc>
              <a:spcBef>
                <a:spcPts val="0"/>
              </a:spcBef>
              <a:spcAft>
                <a:spcPts val="0"/>
              </a:spcAft>
              <a:buClr>
                <a:srgbClr val="222222"/>
              </a:buClr>
              <a:buSzPts val="1800"/>
              <a:buChar char="●"/>
            </a:pPr>
            <a:r>
              <a:rPr lang="en" sz="1800">
                <a:solidFill>
                  <a:srgbClr val="222222"/>
                </a:solidFill>
              </a:rPr>
              <a:t>Associate data cells explicitly with their appropriate headers using the </a:t>
            </a:r>
            <a:r>
              <a:rPr lang="en" sz="1800">
                <a:solidFill>
                  <a:srgbClr val="222222"/>
                </a:solidFill>
                <a:highlight>
                  <a:srgbClr val="F7F7F7"/>
                </a:highlight>
                <a:latin typeface="Verdana"/>
                <a:ea typeface="Verdana"/>
                <a:cs typeface="Verdana"/>
                <a:sym typeface="Verdana"/>
              </a:rPr>
              <a:t>headers</a:t>
            </a:r>
            <a:r>
              <a:rPr lang="en" sz="1800">
                <a:solidFill>
                  <a:srgbClr val="222222"/>
                </a:solidFill>
              </a:rPr>
              <a:t> and </a:t>
            </a:r>
            <a:r>
              <a:rPr lang="en" sz="1800">
                <a:solidFill>
                  <a:srgbClr val="222222"/>
                </a:solidFill>
                <a:highlight>
                  <a:srgbClr val="F7F7F7"/>
                </a:highlight>
                <a:latin typeface="Verdana"/>
                <a:ea typeface="Verdana"/>
                <a:cs typeface="Verdana"/>
                <a:sym typeface="Verdana"/>
              </a:rPr>
              <a:t>id</a:t>
            </a:r>
            <a:r>
              <a:rPr lang="en" sz="1800">
                <a:solidFill>
                  <a:srgbClr val="222222"/>
                </a:solidFill>
              </a:rPr>
              <a:t> attributes.</a:t>
            </a:r>
            <a:endParaRPr sz="1800">
              <a:solidFill>
                <a:srgbClr val="222222"/>
              </a:solidFill>
            </a:endParaRPr>
          </a:p>
          <a:p>
            <a:pPr marL="0" lvl="0" indent="0" algn="l" rtl="0">
              <a:spcBef>
                <a:spcPts val="800"/>
              </a:spcBef>
              <a:spcAft>
                <a:spcPts val="0"/>
              </a:spcAft>
              <a:buNone/>
            </a:pPr>
            <a:endParaRPr/>
          </a:p>
        </p:txBody>
      </p:sp>
      <p:sp>
        <p:nvSpPr>
          <p:cNvPr id="269" name="Google Shape;269;p48"/>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Tables</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
              <a:t>Videos and live audio must have captions and, in most cases, should have a transcript. </a:t>
            </a:r>
            <a:endParaRPr/>
          </a:p>
          <a:p>
            <a:pPr marL="0" lvl="0" indent="0" algn="ctr" rtl="0">
              <a:spcBef>
                <a:spcPts val="480"/>
              </a:spcBef>
              <a:spcAft>
                <a:spcPts val="0"/>
              </a:spcAft>
              <a:buNone/>
            </a:pPr>
            <a:endParaRPr/>
          </a:p>
          <a:p>
            <a:pPr marL="457200" lvl="0" indent="-381000" algn="l" rtl="0">
              <a:spcBef>
                <a:spcPts val="480"/>
              </a:spcBef>
              <a:spcAft>
                <a:spcPts val="0"/>
              </a:spcAft>
              <a:buSzPts val="2400"/>
              <a:buChar char="-"/>
            </a:pPr>
            <a:r>
              <a:rPr lang="en"/>
              <a:t>Auto-captions need to be edited for accuracy. </a:t>
            </a:r>
            <a:endParaRPr/>
          </a:p>
          <a:p>
            <a:pPr marL="457200" lvl="0" indent="0" algn="l" rtl="0">
              <a:spcBef>
                <a:spcPts val="480"/>
              </a:spcBef>
              <a:spcAft>
                <a:spcPts val="0"/>
              </a:spcAft>
              <a:buNone/>
            </a:pPr>
            <a:endParaRPr/>
          </a:p>
          <a:p>
            <a:pPr marL="457200" lvl="0" indent="-381000" algn="l" rtl="0">
              <a:spcBef>
                <a:spcPts val="480"/>
              </a:spcBef>
              <a:spcAft>
                <a:spcPts val="0"/>
              </a:spcAft>
              <a:buSzPts val="2400"/>
              <a:buChar char="-"/>
            </a:pPr>
            <a:r>
              <a:rPr lang="en"/>
              <a:t>With archived audio, transcripts may be sufficient. </a:t>
            </a:r>
            <a:endParaRPr/>
          </a:p>
          <a:p>
            <a:pPr marL="457200" lvl="0" indent="0" algn="l" rtl="0">
              <a:spcBef>
                <a:spcPts val="480"/>
              </a:spcBef>
              <a:spcAft>
                <a:spcPts val="0"/>
              </a:spcAft>
              <a:buNone/>
            </a:pPr>
            <a:endParaRPr/>
          </a:p>
          <a:p>
            <a:pPr marL="457200" lvl="0" indent="-381000" algn="l" rtl="0">
              <a:spcBef>
                <a:spcPts val="480"/>
              </a:spcBef>
              <a:spcAft>
                <a:spcPts val="0"/>
              </a:spcAft>
              <a:buSzPts val="2400"/>
              <a:buChar char="-"/>
            </a:pPr>
            <a:r>
              <a:rPr lang="en"/>
              <a:t>Audio descriptions: may be required but can be avoided if visual content is being conveyed through audio.</a:t>
            </a:r>
            <a:endParaRPr/>
          </a:p>
        </p:txBody>
      </p:sp>
      <p:sp>
        <p:nvSpPr>
          <p:cNvPr id="275" name="Google Shape;275;p49"/>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Media</a:t>
            </a:r>
            <a:endParaRPr>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287899" y="461818"/>
            <a:ext cx="6554700" cy="4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3"/>
              </a:buClr>
              <a:buSzPts val="3200"/>
              <a:buFont typeface="Helvetica Neue"/>
              <a:buNone/>
            </a:pPr>
            <a:r>
              <a:rPr lang="en">
                <a:solidFill>
                  <a:srgbClr val="000000"/>
                </a:solidFill>
                <a:latin typeface="Arial"/>
                <a:ea typeface="Arial"/>
                <a:cs typeface="Arial"/>
                <a:sym typeface="Arial"/>
              </a:rPr>
              <a:t>Team Intro</a:t>
            </a:r>
            <a:endParaRPr sz="3200" i="0" u="none" strike="noStrike" cap="none">
              <a:solidFill>
                <a:srgbClr val="000000"/>
              </a:solidFill>
              <a:latin typeface="Arial"/>
              <a:ea typeface="Arial"/>
              <a:cs typeface="Arial"/>
              <a:sym typeface="Arial"/>
            </a:endParaRPr>
          </a:p>
        </p:txBody>
      </p:sp>
      <p:sp>
        <p:nvSpPr>
          <p:cNvPr id="161" name="Google Shape;161;p32"/>
          <p:cNvSpPr txBox="1">
            <a:spLocks noGrp="1"/>
          </p:cNvSpPr>
          <p:nvPr>
            <p:ph type="body" idx="4294967295"/>
          </p:nvPr>
        </p:nvSpPr>
        <p:spPr>
          <a:xfrm>
            <a:off x="368025" y="1045000"/>
            <a:ext cx="85344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0"/>
              </a:spcAft>
              <a:buClr>
                <a:schemeClr val="accent2"/>
              </a:buClr>
              <a:buSzPts val="2800"/>
              <a:buFont typeface="Arial"/>
              <a:buNone/>
            </a:pPr>
            <a:r>
              <a:rPr lang="en" sz="2800">
                <a:solidFill>
                  <a:schemeClr val="dk1"/>
                </a:solidFill>
              </a:rPr>
              <a:t>Khaled Arnaout - </a:t>
            </a:r>
            <a:r>
              <a:rPr lang="en" sz="2800">
                <a:solidFill>
                  <a:srgbClr val="666666"/>
                </a:solidFill>
              </a:rPr>
              <a:t>Web Designer (WA)</a:t>
            </a:r>
            <a:endParaRPr sz="2800">
              <a:solidFill>
                <a:srgbClr val="666666"/>
              </a:solidFill>
            </a:endParaRPr>
          </a:p>
          <a:p>
            <a:pPr marL="0" marR="0" lvl="0" indent="0" algn="l" rtl="0">
              <a:lnSpc>
                <a:spcPct val="100000"/>
              </a:lnSpc>
              <a:spcBef>
                <a:spcPts val="1600"/>
              </a:spcBef>
              <a:spcAft>
                <a:spcPts val="0"/>
              </a:spcAft>
              <a:buClr>
                <a:schemeClr val="accent2"/>
              </a:buClr>
              <a:buSzPts val="2800"/>
              <a:buFont typeface="Arial"/>
              <a:buNone/>
            </a:pPr>
            <a:r>
              <a:rPr lang="en" sz="2800">
                <a:solidFill>
                  <a:srgbClr val="000000"/>
                </a:solidFill>
              </a:rPr>
              <a:t>Sean Gnau -</a:t>
            </a:r>
            <a:r>
              <a:rPr lang="en" sz="2800">
                <a:solidFill>
                  <a:srgbClr val="666666"/>
                </a:solidFill>
              </a:rPr>
              <a:t> Web Designer (WA)</a:t>
            </a:r>
            <a:endParaRPr sz="2800">
              <a:solidFill>
                <a:srgbClr val="666666"/>
              </a:solidFill>
            </a:endParaRPr>
          </a:p>
          <a:p>
            <a:pPr marL="0" lvl="0" indent="0" algn="l" rtl="0">
              <a:spcBef>
                <a:spcPts val="1600"/>
              </a:spcBef>
              <a:spcAft>
                <a:spcPts val="0"/>
              </a:spcAft>
              <a:buClr>
                <a:schemeClr val="accent2"/>
              </a:buClr>
              <a:buSzPts val="2800"/>
              <a:buFont typeface="Arial"/>
              <a:buNone/>
            </a:pPr>
            <a:r>
              <a:rPr lang="en" sz="2800">
                <a:solidFill>
                  <a:schemeClr val="dk1"/>
                </a:solidFill>
              </a:rPr>
              <a:t>Joe Williams - </a:t>
            </a:r>
            <a:r>
              <a:rPr lang="en" sz="2800">
                <a:solidFill>
                  <a:srgbClr val="666666"/>
                </a:solidFill>
              </a:rPr>
              <a:t>Lead Web Designer (WA)</a:t>
            </a:r>
            <a:endParaRPr sz="2800">
              <a:solidFill>
                <a:srgbClr val="666666"/>
              </a:solidFill>
            </a:endParaRPr>
          </a:p>
          <a:p>
            <a:pPr marL="0" marR="0" lvl="0" indent="0" algn="l" rtl="0">
              <a:lnSpc>
                <a:spcPct val="100000"/>
              </a:lnSpc>
              <a:spcBef>
                <a:spcPts val="0"/>
              </a:spcBef>
              <a:spcAft>
                <a:spcPts val="0"/>
              </a:spcAft>
              <a:buClr>
                <a:schemeClr val="accent2"/>
              </a:buClr>
              <a:buSzPts val="2800"/>
              <a:buFont typeface="Arial"/>
              <a:buNone/>
            </a:pPr>
            <a:endParaRPr sz="28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0"/>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
              <a:t>PDFs, Word docs, PowerPoint presentations </a:t>
            </a:r>
            <a:endParaRPr/>
          </a:p>
          <a:p>
            <a:pPr marL="0" lvl="0" indent="0" algn="ctr" rtl="0">
              <a:spcBef>
                <a:spcPts val="480"/>
              </a:spcBef>
              <a:spcAft>
                <a:spcPts val="0"/>
              </a:spcAft>
              <a:buNone/>
            </a:pPr>
            <a:r>
              <a:rPr lang="en"/>
              <a:t>and Adobe Flash content</a:t>
            </a:r>
            <a:endParaRPr/>
          </a:p>
          <a:p>
            <a:pPr marL="0" lvl="0" indent="0" algn="ctr" rtl="0">
              <a:spcBef>
                <a:spcPts val="480"/>
              </a:spcBef>
              <a:spcAft>
                <a:spcPts val="0"/>
              </a:spcAft>
              <a:buNone/>
            </a:pPr>
            <a:endParaRPr/>
          </a:p>
          <a:p>
            <a:pPr marL="0" lvl="0" indent="0" algn="l" rtl="0">
              <a:spcBef>
                <a:spcPts val="480"/>
              </a:spcBef>
              <a:spcAft>
                <a:spcPts val="0"/>
              </a:spcAft>
              <a:buNone/>
            </a:pPr>
            <a:r>
              <a:rPr lang="en"/>
              <a:t>First thing to consider - can it be made into accessible HTML-based web content? </a:t>
            </a:r>
            <a:endParaRPr/>
          </a:p>
          <a:p>
            <a:pPr marL="0" lvl="0" indent="0" algn="l" rtl="0">
              <a:spcBef>
                <a:spcPts val="480"/>
              </a:spcBef>
              <a:spcAft>
                <a:spcPts val="0"/>
              </a:spcAft>
              <a:buNone/>
            </a:pPr>
            <a:endParaRPr/>
          </a:p>
          <a:p>
            <a:pPr marL="0" lvl="0" indent="0" algn="l" rtl="0">
              <a:spcBef>
                <a:spcPts val="480"/>
              </a:spcBef>
              <a:spcAft>
                <a:spcPts val="0"/>
              </a:spcAft>
              <a:buNone/>
            </a:pPr>
            <a:r>
              <a:rPr lang="en"/>
              <a:t>If it needs to stay in its current format, make sure it’s accessible.</a:t>
            </a:r>
            <a:endParaRPr/>
          </a:p>
        </p:txBody>
      </p:sp>
      <p:sp>
        <p:nvSpPr>
          <p:cNvPr id="281" name="Google Shape;281;p50"/>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Non-HTML Content</a:t>
            </a:r>
            <a:endParaRPr>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a:spLocks noGrp="1"/>
          </p:cNvSpPr>
          <p:nvPr>
            <p:ph type="body" idx="1"/>
          </p:nvPr>
        </p:nvSpPr>
        <p:spPr>
          <a:xfrm>
            <a:off x="285750" y="1583850"/>
            <a:ext cx="4196400" cy="2999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a:solidFill>
                  <a:srgbClr val="404040"/>
                </a:solidFill>
              </a:rPr>
              <a:t>Accessible colors go beyond just the BRIGHT blue color, or yellow on black that come to mind. There are many color combinations to choose from.</a:t>
            </a:r>
            <a:endParaRPr sz="2000">
              <a:solidFill>
                <a:srgbClr val="404040"/>
              </a:solidFill>
            </a:endParaRPr>
          </a:p>
          <a:p>
            <a:pPr marL="0" lvl="0" indent="0" algn="l" rtl="0">
              <a:spcBef>
                <a:spcPts val="480"/>
              </a:spcBef>
              <a:spcAft>
                <a:spcPts val="0"/>
              </a:spcAft>
              <a:buNone/>
            </a:pPr>
            <a:endParaRPr/>
          </a:p>
        </p:txBody>
      </p:sp>
      <p:sp>
        <p:nvSpPr>
          <p:cNvPr id="287" name="Google Shape;287;p51"/>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Accessible Website Truth:</a:t>
            </a:r>
            <a:endParaRPr>
              <a:latin typeface="Arial"/>
              <a:ea typeface="Arial"/>
              <a:cs typeface="Arial"/>
              <a:sym typeface="Arial"/>
            </a:endParaRPr>
          </a:p>
        </p:txBody>
      </p:sp>
      <p:pic>
        <p:nvPicPr>
          <p:cNvPr id="288" name="Google Shape;288;p51"/>
          <p:cNvPicPr preferRelativeResize="0"/>
          <p:nvPr/>
        </p:nvPicPr>
        <p:blipFill rotWithShape="1">
          <a:blip r:embed="rId3">
            <a:alphaModFix/>
          </a:blip>
          <a:srcRect t="159" b="159"/>
          <a:stretch/>
        </p:blipFill>
        <p:spPr>
          <a:xfrm>
            <a:off x="4948204" y="1646350"/>
            <a:ext cx="3732120" cy="2080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2"/>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a:solidFill>
                  <a:srgbClr val="404040"/>
                </a:solidFill>
              </a:rPr>
              <a:t>Contrast minimum is:</a:t>
            </a:r>
            <a:endParaRPr sz="2800">
              <a:solidFill>
                <a:srgbClr val="404040"/>
              </a:solidFill>
            </a:endParaRPr>
          </a:p>
          <a:p>
            <a:pPr marL="0" lvl="0" indent="0" algn="l" rtl="0">
              <a:lnSpc>
                <a:spcPct val="115000"/>
              </a:lnSpc>
              <a:spcBef>
                <a:spcPts val="500"/>
              </a:spcBef>
              <a:spcAft>
                <a:spcPts val="0"/>
              </a:spcAft>
              <a:buClr>
                <a:schemeClr val="dk1"/>
              </a:buClr>
              <a:buSzPts val="1100"/>
              <a:buFont typeface="Arial"/>
              <a:buNone/>
            </a:pPr>
            <a:r>
              <a:rPr lang="en" sz="2000">
                <a:solidFill>
                  <a:srgbClr val="4D4F53"/>
                </a:solidFill>
              </a:rPr>
              <a:t>The visual presentation of </a:t>
            </a:r>
            <a:r>
              <a:rPr lang="en" sz="2000" u="sng">
                <a:solidFill>
                  <a:schemeClr val="hlink"/>
                </a:solidFill>
                <a:hlinkClick r:id="rId3"/>
              </a:rPr>
              <a:t>text</a:t>
            </a:r>
            <a:r>
              <a:rPr lang="en" sz="2000">
                <a:solidFill>
                  <a:srgbClr val="4D4F53"/>
                </a:solidFill>
              </a:rPr>
              <a:t> and </a:t>
            </a:r>
            <a:r>
              <a:rPr lang="en" sz="2000" u="sng">
                <a:solidFill>
                  <a:schemeClr val="hlink"/>
                </a:solidFill>
                <a:hlinkClick r:id="rId3"/>
              </a:rPr>
              <a:t>images of text</a:t>
            </a:r>
            <a:r>
              <a:rPr lang="en" sz="2000">
                <a:solidFill>
                  <a:srgbClr val="4D4F53"/>
                </a:solidFill>
              </a:rPr>
              <a:t> has a </a:t>
            </a:r>
            <a:r>
              <a:rPr lang="en" sz="2000" u="sng">
                <a:solidFill>
                  <a:schemeClr val="hlink"/>
                </a:solidFill>
                <a:hlinkClick r:id="rId3"/>
              </a:rPr>
              <a:t>contrast ratio</a:t>
            </a:r>
            <a:r>
              <a:rPr lang="en" sz="2000">
                <a:solidFill>
                  <a:srgbClr val="4D4F53"/>
                </a:solidFill>
              </a:rPr>
              <a:t> of at least 4.5:1, except for the following:</a:t>
            </a:r>
            <a:endParaRPr sz="2000">
              <a:solidFill>
                <a:srgbClr val="4D4F53"/>
              </a:solidFill>
            </a:endParaRPr>
          </a:p>
          <a:p>
            <a:pPr marL="0" lvl="0" indent="0" algn="l" rtl="0">
              <a:spcBef>
                <a:spcPts val="480"/>
              </a:spcBef>
              <a:spcAft>
                <a:spcPts val="0"/>
              </a:spcAft>
              <a:buNone/>
            </a:pPr>
            <a:endParaRPr/>
          </a:p>
        </p:txBody>
      </p:sp>
      <p:sp>
        <p:nvSpPr>
          <p:cNvPr id="294" name="Google Shape;294;p52"/>
          <p:cNvSpPr txBox="1">
            <a:spLocks noGrp="1"/>
          </p:cNvSpPr>
          <p:nvPr>
            <p:ph type="title"/>
          </p:nvPr>
        </p:nvSpPr>
        <p:spPr>
          <a:xfrm>
            <a:off x="287900" y="461825"/>
            <a:ext cx="73923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900" b="1">
                <a:solidFill>
                  <a:srgbClr val="262626"/>
                </a:solidFill>
                <a:latin typeface="Arial"/>
                <a:ea typeface="Arial"/>
                <a:cs typeface="Arial"/>
                <a:sym typeface="Arial"/>
              </a:rPr>
              <a:t>1.4.3 Contrast (Minimum) (Level AA): </a:t>
            </a:r>
            <a:endParaRPr>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3"/>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Large Text</a:t>
            </a:r>
            <a:endParaRPr/>
          </a:p>
          <a:p>
            <a:pPr marL="0" lvl="0" indent="0" algn="l" rtl="0">
              <a:lnSpc>
                <a:spcPct val="115000"/>
              </a:lnSpc>
              <a:spcBef>
                <a:spcPts val="600"/>
              </a:spcBef>
              <a:spcAft>
                <a:spcPts val="0"/>
              </a:spcAft>
              <a:buClr>
                <a:schemeClr val="dk1"/>
              </a:buClr>
              <a:buSzPts val="1100"/>
              <a:buFont typeface="Arial"/>
              <a:buNone/>
            </a:pPr>
            <a:r>
              <a:rPr lang="en" u="sng">
                <a:solidFill>
                  <a:schemeClr val="hlink"/>
                </a:solidFill>
                <a:hlinkClick r:id="rId3"/>
              </a:rPr>
              <a:t>Large-scale</a:t>
            </a:r>
            <a:r>
              <a:rPr lang="en">
                <a:solidFill>
                  <a:srgbClr val="4D4F53"/>
                </a:solidFill>
              </a:rPr>
              <a:t> text and images of large-scale text have a contrast ratio of at least 3:1;</a:t>
            </a:r>
            <a:endParaRPr>
              <a:solidFill>
                <a:srgbClr val="4D4F53"/>
              </a:solidFill>
            </a:endParaRPr>
          </a:p>
          <a:p>
            <a:pPr marL="0" lvl="0" indent="0" algn="l" rtl="0">
              <a:spcBef>
                <a:spcPts val="480"/>
              </a:spcBef>
              <a:spcAft>
                <a:spcPts val="0"/>
              </a:spcAft>
              <a:buNone/>
            </a:pPr>
            <a:endParaRPr/>
          </a:p>
        </p:txBody>
      </p:sp>
      <p:sp>
        <p:nvSpPr>
          <p:cNvPr id="300" name="Google Shape;300;p53"/>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Exception 1</a:t>
            </a:r>
            <a:endParaRPr>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4"/>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lnSpc>
                <a:spcPct val="115000"/>
              </a:lnSpc>
              <a:spcBef>
                <a:spcPts val="700"/>
              </a:spcBef>
              <a:spcAft>
                <a:spcPts val="0"/>
              </a:spcAft>
              <a:buClr>
                <a:schemeClr val="dk1"/>
              </a:buClr>
              <a:buSzPts val="1100"/>
              <a:buFont typeface="Arial"/>
              <a:buNone/>
            </a:pPr>
            <a:r>
              <a:rPr lang="en" sz="2800">
                <a:solidFill>
                  <a:srgbClr val="4D4F53"/>
                </a:solidFill>
              </a:rPr>
              <a:t>Type size determines the ratio</a:t>
            </a:r>
            <a:endParaRPr sz="2800">
              <a:solidFill>
                <a:srgbClr val="4D4F53"/>
              </a:solidFill>
            </a:endParaRPr>
          </a:p>
          <a:p>
            <a:pPr marL="0" lvl="0" indent="0" algn="l" rtl="0">
              <a:lnSpc>
                <a:spcPct val="115000"/>
              </a:lnSpc>
              <a:spcBef>
                <a:spcPts val="500"/>
              </a:spcBef>
              <a:spcAft>
                <a:spcPts val="0"/>
              </a:spcAft>
              <a:buClr>
                <a:schemeClr val="dk1"/>
              </a:buClr>
              <a:buSzPts val="1100"/>
              <a:buFont typeface="Arial"/>
              <a:buNone/>
            </a:pPr>
            <a:r>
              <a:rPr lang="en" sz="2000">
                <a:solidFill>
                  <a:schemeClr val="dk1"/>
                </a:solidFill>
              </a:rPr>
              <a:t>•</a:t>
            </a:r>
            <a:r>
              <a:rPr lang="en" sz="2000">
                <a:solidFill>
                  <a:srgbClr val="4D4F53"/>
                </a:solidFill>
              </a:rPr>
              <a:t>Text that is 18 point, or 14 point bold and above only needs to be 3:1 ratio.</a:t>
            </a:r>
            <a:endParaRPr sz="2000">
              <a:solidFill>
                <a:srgbClr val="4D4F53"/>
              </a:solidFill>
            </a:endParaRPr>
          </a:p>
          <a:p>
            <a:pPr marL="0" lvl="0" indent="0" algn="l" rtl="0">
              <a:lnSpc>
                <a:spcPct val="115000"/>
              </a:lnSpc>
              <a:spcBef>
                <a:spcPts val="500"/>
              </a:spcBef>
              <a:spcAft>
                <a:spcPts val="0"/>
              </a:spcAft>
              <a:buClr>
                <a:schemeClr val="dk1"/>
              </a:buClr>
              <a:buSzPts val="1100"/>
              <a:buFont typeface="Arial"/>
              <a:buNone/>
            </a:pPr>
            <a:r>
              <a:rPr lang="en" sz="2000">
                <a:solidFill>
                  <a:schemeClr val="dk1"/>
                </a:solidFill>
              </a:rPr>
              <a:t>•</a:t>
            </a:r>
            <a:r>
              <a:rPr lang="en" sz="2000">
                <a:solidFill>
                  <a:srgbClr val="4D4F53"/>
                </a:solidFill>
              </a:rPr>
              <a:t>Under 18 point text or 14 bold needs to be 4.5:1.</a:t>
            </a:r>
            <a:endParaRPr sz="2000">
              <a:solidFill>
                <a:srgbClr val="4D4F53"/>
              </a:solidFill>
            </a:endParaRPr>
          </a:p>
          <a:p>
            <a:pPr marL="0" lvl="0" indent="0" algn="l" rtl="0">
              <a:spcBef>
                <a:spcPts val="480"/>
              </a:spcBef>
              <a:spcAft>
                <a:spcPts val="0"/>
              </a:spcAft>
              <a:buNone/>
            </a:pPr>
            <a:endParaRPr/>
          </a:p>
        </p:txBody>
      </p:sp>
      <p:sp>
        <p:nvSpPr>
          <p:cNvPr id="306" name="Google Shape;306;p54"/>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What does that mean?</a:t>
            </a:r>
            <a:endParaRPr>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5"/>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lnSpc>
                <a:spcPct val="115000"/>
              </a:lnSpc>
              <a:spcBef>
                <a:spcPts val="700"/>
              </a:spcBef>
              <a:spcAft>
                <a:spcPts val="0"/>
              </a:spcAft>
              <a:buNone/>
            </a:pPr>
            <a:r>
              <a:rPr lang="en" sz="2800">
                <a:solidFill>
                  <a:srgbClr val="4D4F53"/>
                </a:solidFill>
              </a:rPr>
              <a:t>Points </a:t>
            </a:r>
            <a:r>
              <a:rPr lang="en">
                <a:solidFill>
                  <a:srgbClr val="4D4F53"/>
                </a:solidFill>
              </a:rPr>
              <a:t>≠</a:t>
            </a:r>
            <a:r>
              <a:rPr lang="en" sz="2800">
                <a:solidFill>
                  <a:srgbClr val="4D4F53"/>
                </a:solidFill>
              </a:rPr>
              <a:t> Pixels.</a:t>
            </a:r>
            <a:endParaRPr sz="2800">
              <a:solidFill>
                <a:srgbClr val="4D4F53"/>
              </a:solidFill>
            </a:endParaRPr>
          </a:p>
          <a:p>
            <a:pPr marL="0" lvl="0" indent="0" algn="l" rtl="0">
              <a:lnSpc>
                <a:spcPct val="115000"/>
              </a:lnSpc>
              <a:spcBef>
                <a:spcPts val="500"/>
              </a:spcBef>
              <a:spcAft>
                <a:spcPts val="0"/>
              </a:spcAft>
              <a:buNone/>
            </a:pPr>
            <a:r>
              <a:rPr lang="en" sz="2000">
                <a:solidFill>
                  <a:schemeClr val="dk1"/>
                </a:solidFill>
              </a:rPr>
              <a:t>•</a:t>
            </a:r>
            <a:r>
              <a:rPr lang="en" sz="2000">
                <a:solidFill>
                  <a:srgbClr val="4D4F53"/>
                </a:solidFill>
              </a:rPr>
              <a:t>The calculation is about 1pt = 1.333 px.</a:t>
            </a:r>
            <a:endParaRPr sz="2000">
              <a:solidFill>
                <a:srgbClr val="4D4F53"/>
              </a:solidFill>
            </a:endParaRPr>
          </a:p>
          <a:p>
            <a:pPr marL="0" lvl="0" indent="0" algn="l" rtl="0">
              <a:lnSpc>
                <a:spcPct val="115000"/>
              </a:lnSpc>
              <a:spcBef>
                <a:spcPts val="500"/>
              </a:spcBef>
              <a:spcAft>
                <a:spcPts val="0"/>
              </a:spcAft>
              <a:buNone/>
            </a:pPr>
            <a:r>
              <a:rPr lang="en" sz="2000">
                <a:solidFill>
                  <a:schemeClr val="dk1"/>
                </a:solidFill>
              </a:rPr>
              <a:t>•</a:t>
            </a:r>
            <a:r>
              <a:rPr lang="en" sz="2000">
                <a:solidFill>
                  <a:srgbClr val="4D4F53"/>
                </a:solidFill>
              </a:rPr>
              <a:t>So a 18pt text is actually 24px.</a:t>
            </a:r>
            <a:endParaRPr sz="2000">
              <a:solidFill>
                <a:srgbClr val="4D4F53"/>
              </a:solidFill>
            </a:endParaRPr>
          </a:p>
          <a:p>
            <a:pPr marL="0" lvl="0" indent="0" algn="l" rtl="0">
              <a:lnSpc>
                <a:spcPct val="115000"/>
              </a:lnSpc>
              <a:spcBef>
                <a:spcPts val="500"/>
              </a:spcBef>
              <a:spcAft>
                <a:spcPts val="0"/>
              </a:spcAft>
              <a:buNone/>
            </a:pPr>
            <a:endParaRPr sz="2000">
              <a:solidFill>
                <a:srgbClr val="4D4F53"/>
              </a:solidFill>
            </a:endParaRPr>
          </a:p>
          <a:p>
            <a:pPr marL="0" lvl="0" indent="0" algn="l" rtl="0">
              <a:lnSpc>
                <a:spcPct val="115000"/>
              </a:lnSpc>
              <a:spcBef>
                <a:spcPts val="0"/>
              </a:spcBef>
              <a:spcAft>
                <a:spcPts val="0"/>
              </a:spcAft>
              <a:buNone/>
            </a:pPr>
            <a:r>
              <a:rPr lang="en">
                <a:solidFill>
                  <a:schemeClr val="dk1"/>
                </a:solidFill>
              </a:rPr>
              <a:t>18pt = 24px</a:t>
            </a:r>
            <a:endParaRPr>
              <a:solidFill>
                <a:schemeClr val="dk1"/>
              </a:solidFill>
            </a:endParaRPr>
          </a:p>
          <a:p>
            <a:pPr marL="0" lvl="0" indent="0" algn="l" rtl="0">
              <a:lnSpc>
                <a:spcPct val="115000"/>
              </a:lnSpc>
              <a:spcBef>
                <a:spcPts val="0"/>
              </a:spcBef>
              <a:spcAft>
                <a:spcPts val="0"/>
              </a:spcAft>
              <a:buNone/>
            </a:pPr>
            <a:r>
              <a:rPr lang="en" sz="1900" b="1">
                <a:solidFill>
                  <a:schemeClr val="dk1"/>
                </a:solidFill>
              </a:rPr>
              <a:t>14pt = 19px</a:t>
            </a:r>
            <a:endParaRPr sz="1900" b="1">
              <a:solidFill>
                <a:schemeClr val="dk1"/>
              </a:solidFill>
            </a:endParaRPr>
          </a:p>
          <a:p>
            <a:pPr marL="0" lvl="0" indent="0" algn="l" rtl="0">
              <a:lnSpc>
                <a:spcPct val="115000"/>
              </a:lnSpc>
              <a:spcBef>
                <a:spcPts val="500"/>
              </a:spcBef>
              <a:spcAft>
                <a:spcPts val="0"/>
              </a:spcAft>
              <a:buNone/>
            </a:pPr>
            <a:endParaRPr sz="2000">
              <a:solidFill>
                <a:srgbClr val="4D4F53"/>
              </a:solidFill>
            </a:endParaRPr>
          </a:p>
          <a:p>
            <a:pPr marL="0" lvl="0" indent="0" algn="l" rtl="0">
              <a:spcBef>
                <a:spcPts val="480"/>
              </a:spcBef>
              <a:spcAft>
                <a:spcPts val="0"/>
              </a:spcAft>
              <a:buNone/>
            </a:pPr>
            <a:endParaRPr sz="2800">
              <a:solidFill>
                <a:srgbClr val="4D4F53"/>
              </a:solidFill>
            </a:endParaRPr>
          </a:p>
        </p:txBody>
      </p:sp>
      <p:sp>
        <p:nvSpPr>
          <p:cNvPr id="312" name="Google Shape;312;p55"/>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18pt equals 18px…right?</a:t>
            </a:r>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6"/>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lnSpc>
                <a:spcPct val="115000"/>
              </a:lnSpc>
              <a:spcBef>
                <a:spcPts val="700"/>
              </a:spcBef>
              <a:spcAft>
                <a:spcPts val="0"/>
              </a:spcAft>
              <a:buClr>
                <a:schemeClr val="dk1"/>
              </a:buClr>
              <a:buSzPts val="1100"/>
              <a:buFont typeface="Arial"/>
              <a:buNone/>
            </a:pPr>
            <a:r>
              <a:rPr lang="en" sz="2800">
                <a:solidFill>
                  <a:srgbClr val="4D4F53"/>
                </a:solidFill>
              </a:rPr>
              <a:t>Incidental</a:t>
            </a:r>
            <a:endParaRPr sz="2800">
              <a:solidFill>
                <a:srgbClr val="4D4F53"/>
              </a:solidFill>
            </a:endParaRPr>
          </a:p>
          <a:p>
            <a:pPr marL="0" lvl="0" indent="0" algn="l" rtl="0">
              <a:lnSpc>
                <a:spcPct val="115000"/>
              </a:lnSpc>
              <a:spcBef>
                <a:spcPts val="500"/>
              </a:spcBef>
              <a:spcAft>
                <a:spcPts val="0"/>
              </a:spcAft>
              <a:buClr>
                <a:schemeClr val="dk1"/>
              </a:buClr>
              <a:buSzPts val="1100"/>
              <a:buFont typeface="Arial"/>
              <a:buNone/>
            </a:pPr>
            <a:r>
              <a:rPr lang="en" sz="2000">
                <a:solidFill>
                  <a:srgbClr val="4D4F53"/>
                </a:solidFill>
              </a:rPr>
              <a:t>Text or images of text that are part of an inactive </a:t>
            </a:r>
            <a:r>
              <a:rPr lang="en" sz="2000" u="sng">
                <a:solidFill>
                  <a:schemeClr val="hlink"/>
                </a:solidFill>
                <a:hlinkClick r:id="rId3"/>
              </a:rPr>
              <a:t>user interface component</a:t>
            </a:r>
            <a:r>
              <a:rPr lang="en" sz="2000">
                <a:solidFill>
                  <a:srgbClr val="4D4F53"/>
                </a:solidFill>
              </a:rPr>
              <a:t>, that are </a:t>
            </a:r>
            <a:r>
              <a:rPr lang="en" sz="2000" u="sng">
                <a:solidFill>
                  <a:schemeClr val="hlink"/>
                </a:solidFill>
                <a:hlinkClick r:id="rId3"/>
              </a:rPr>
              <a:t>pure decoration</a:t>
            </a:r>
            <a:r>
              <a:rPr lang="en" sz="2000">
                <a:solidFill>
                  <a:srgbClr val="4D4F53"/>
                </a:solidFill>
              </a:rPr>
              <a:t>, that are not visible to anyone, or that are part of a picture that contains significant other visual content, have no contrast requirement.</a:t>
            </a:r>
            <a:endParaRPr sz="2000">
              <a:solidFill>
                <a:srgbClr val="4D4F53"/>
              </a:solidFill>
            </a:endParaRPr>
          </a:p>
          <a:p>
            <a:pPr marL="0" lvl="0" indent="0" algn="l" rtl="0">
              <a:spcBef>
                <a:spcPts val="480"/>
              </a:spcBef>
              <a:spcAft>
                <a:spcPts val="0"/>
              </a:spcAft>
              <a:buNone/>
            </a:pPr>
            <a:endParaRPr/>
          </a:p>
        </p:txBody>
      </p:sp>
      <p:sp>
        <p:nvSpPr>
          <p:cNvPr id="318" name="Google Shape;318;p56"/>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Exception 2</a:t>
            </a:r>
            <a:endParaRPr>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7"/>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 sz="2000">
                <a:solidFill>
                  <a:srgbClr val="4D4F53"/>
                </a:solidFill>
              </a:rPr>
              <a:t>Serving only an aesthetic purpose, providing no information, and having no functionality</a:t>
            </a:r>
            <a:endParaRPr sz="2000">
              <a:solidFill>
                <a:srgbClr val="4D4F53"/>
              </a:solidFill>
            </a:endParaRPr>
          </a:p>
          <a:p>
            <a:pPr marL="0" lvl="0" indent="0" algn="l" rtl="0">
              <a:spcBef>
                <a:spcPts val="480"/>
              </a:spcBef>
              <a:spcAft>
                <a:spcPts val="0"/>
              </a:spcAft>
              <a:buNone/>
            </a:pPr>
            <a:endParaRPr sz="2800">
              <a:solidFill>
                <a:srgbClr val="4D4F53"/>
              </a:solidFill>
            </a:endParaRPr>
          </a:p>
        </p:txBody>
      </p:sp>
      <p:sp>
        <p:nvSpPr>
          <p:cNvPr id="324" name="Google Shape;324;p57"/>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What is pure decoration?</a:t>
            </a:r>
            <a:endParaRPr>
              <a:latin typeface="Arial"/>
              <a:ea typeface="Arial"/>
              <a:cs typeface="Arial"/>
              <a:sym typeface="Arial"/>
            </a:endParaRPr>
          </a:p>
        </p:txBody>
      </p:sp>
      <p:pic>
        <p:nvPicPr>
          <p:cNvPr id="325" name="Google Shape;325;p57"/>
          <p:cNvPicPr preferRelativeResize="0"/>
          <p:nvPr/>
        </p:nvPicPr>
        <p:blipFill>
          <a:blip r:embed="rId3">
            <a:alphaModFix/>
          </a:blip>
          <a:stretch>
            <a:fillRect/>
          </a:stretch>
        </p:blipFill>
        <p:spPr>
          <a:xfrm>
            <a:off x="4181475" y="1838325"/>
            <a:ext cx="1085850" cy="1771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8"/>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lnSpc>
                <a:spcPct val="120000"/>
              </a:lnSpc>
              <a:spcBef>
                <a:spcPts val="600"/>
              </a:spcBef>
              <a:spcAft>
                <a:spcPts val="0"/>
              </a:spcAft>
              <a:buClr>
                <a:schemeClr val="dk1"/>
              </a:buClr>
              <a:buSzPts val="1100"/>
              <a:buFont typeface="Arial"/>
              <a:buNone/>
            </a:pPr>
            <a:r>
              <a:rPr lang="en" b="1">
                <a:solidFill>
                  <a:srgbClr val="4D4F53"/>
                </a:solidFill>
              </a:rPr>
              <a:t>Logotypes</a:t>
            </a:r>
            <a:endParaRPr b="1">
              <a:solidFill>
                <a:srgbClr val="4D4F53"/>
              </a:solidFill>
            </a:endParaRPr>
          </a:p>
          <a:p>
            <a:pPr marL="0" lvl="0" indent="0" algn="l" rtl="0">
              <a:lnSpc>
                <a:spcPct val="120000"/>
              </a:lnSpc>
              <a:spcBef>
                <a:spcPts val="500"/>
              </a:spcBef>
              <a:spcAft>
                <a:spcPts val="0"/>
              </a:spcAft>
              <a:buClr>
                <a:schemeClr val="dk1"/>
              </a:buClr>
              <a:buSzPts val="1100"/>
              <a:buFont typeface="Arial"/>
              <a:buNone/>
            </a:pPr>
            <a:r>
              <a:rPr lang="en" sz="2000">
                <a:solidFill>
                  <a:srgbClr val="4D4F53"/>
                </a:solidFill>
              </a:rPr>
              <a:t>Text that is part of a logo or brand name has no minimum contrast requirement.</a:t>
            </a:r>
            <a:endParaRPr sz="2000">
              <a:solidFill>
                <a:srgbClr val="4D4F53"/>
              </a:solidFill>
            </a:endParaRPr>
          </a:p>
          <a:p>
            <a:pPr marL="0" lvl="0" indent="0" algn="l" rtl="0">
              <a:spcBef>
                <a:spcPts val="480"/>
              </a:spcBef>
              <a:spcAft>
                <a:spcPts val="0"/>
              </a:spcAft>
              <a:buNone/>
            </a:pPr>
            <a:endParaRPr sz="2800">
              <a:solidFill>
                <a:srgbClr val="4D4F53"/>
              </a:solidFill>
            </a:endParaRPr>
          </a:p>
        </p:txBody>
      </p:sp>
      <p:sp>
        <p:nvSpPr>
          <p:cNvPr id="331" name="Google Shape;331;p58"/>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Exception 3</a:t>
            </a:r>
            <a:endParaRPr>
              <a:latin typeface="Arial"/>
              <a:ea typeface="Arial"/>
              <a:cs typeface="Arial"/>
              <a:sym typeface="Arial"/>
            </a:endParaRPr>
          </a:p>
        </p:txBody>
      </p:sp>
      <p:pic>
        <p:nvPicPr>
          <p:cNvPr id="332" name="Google Shape;332;p58"/>
          <p:cNvPicPr preferRelativeResize="0"/>
          <p:nvPr/>
        </p:nvPicPr>
        <p:blipFill>
          <a:blip r:embed="rId3">
            <a:alphaModFix/>
          </a:blip>
          <a:stretch>
            <a:fillRect/>
          </a:stretch>
        </p:blipFill>
        <p:spPr>
          <a:xfrm>
            <a:off x="1499575" y="2725126"/>
            <a:ext cx="6144849" cy="753749"/>
          </a:xfrm>
          <a:prstGeom prst="rect">
            <a:avLst/>
          </a:prstGeom>
          <a:noFill/>
          <a:ln>
            <a:noFill/>
          </a:ln>
        </p:spPr>
      </p:pic>
      <p:pic>
        <p:nvPicPr>
          <p:cNvPr id="333" name="Google Shape;333;p58"/>
          <p:cNvPicPr preferRelativeResize="0"/>
          <p:nvPr/>
        </p:nvPicPr>
        <p:blipFill>
          <a:blip r:embed="rId4">
            <a:alphaModFix/>
          </a:blip>
          <a:stretch>
            <a:fillRect/>
          </a:stretch>
        </p:blipFill>
        <p:spPr>
          <a:xfrm>
            <a:off x="1499575" y="3654625"/>
            <a:ext cx="6144849" cy="6317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9"/>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Use WAVE</a:t>
            </a:r>
            <a:endParaRPr>
              <a:solidFill>
                <a:srgbClr val="000000"/>
              </a:solidFill>
              <a:latin typeface="Arial"/>
              <a:ea typeface="Arial"/>
              <a:cs typeface="Arial"/>
              <a:sym typeface="Arial"/>
            </a:endParaRPr>
          </a:p>
        </p:txBody>
      </p:sp>
      <p:pic>
        <p:nvPicPr>
          <p:cNvPr id="339" name="Google Shape;339;p59"/>
          <p:cNvPicPr preferRelativeResize="0"/>
          <p:nvPr/>
        </p:nvPicPr>
        <p:blipFill rotWithShape="1">
          <a:blip r:embed="rId3">
            <a:alphaModFix/>
          </a:blip>
          <a:srcRect t="19" b="9"/>
          <a:stretch/>
        </p:blipFill>
        <p:spPr>
          <a:xfrm>
            <a:off x="2343150" y="1533793"/>
            <a:ext cx="4457700" cy="249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body" idx="1"/>
          </p:nvPr>
        </p:nvSpPr>
        <p:spPr>
          <a:xfrm>
            <a:off x="285750" y="1085850"/>
            <a:ext cx="8679000" cy="3790500"/>
          </a:xfrm>
          <a:prstGeom prst="rect">
            <a:avLst/>
          </a:prstGeom>
        </p:spPr>
        <p:txBody>
          <a:bodyPr spcFirstLastPara="1" wrap="square" lIns="91425" tIns="45700" rIns="91425" bIns="45700" anchor="t" anchorCtr="0">
            <a:noAutofit/>
          </a:bodyPr>
          <a:lstStyle/>
          <a:p>
            <a:pPr marL="457200" lvl="0" indent="-406400" algn="l" rtl="0">
              <a:lnSpc>
                <a:spcPct val="100000"/>
              </a:lnSpc>
              <a:spcBef>
                <a:spcPts val="480"/>
              </a:spcBef>
              <a:spcAft>
                <a:spcPts val="0"/>
              </a:spcAft>
              <a:buSzPts val="2800"/>
              <a:buChar char="•"/>
            </a:pPr>
            <a:r>
              <a:rPr lang="en" sz="2800"/>
              <a:t>Quick Accessibility Overview</a:t>
            </a:r>
            <a:endParaRPr sz="2800"/>
          </a:p>
          <a:p>
            <a:pPr marL="457200" lvl="0" indent="-406400" algn="l" rtl="0">
              <a:lnSpc>
                <a:spcPct val="100000"/>
              </a:lnSpc>
              <a:spcBef>
                <a:spcPts val="0"/>
              </a:spcBef>
              <a:spcAft>
                <a:spcPts val="0"/>
              </a:spcAft>
              <a:buSzPts val="2800"/>
              <a:buChar char="•"/>
            </a:pPr>
            <a:r>
              <a:rPr lang="en" sz="2800"/>
              <a:t>Headers/Links/Images – Oh My!</a:t>
            </a:r>
            <a:endParaRPr sz="2800"/>
          </a:p>
          <a:p>
            <a:pPr marL="457200" lvl="0" indent="-406400" algn="l" rtl="0">
              <a:lnSpc>
                <a:spcPct val="100000"/>
              </a:lnSpc>
              <a:spcBef>
                <a:spcPts val="0"/>
              </a:spcBef>
              <a:spcAft>
                <a:spcPts val="0"/>
              </a:spcAft>
              <a:buSzPts val="2800"/>
              <a:buChar char="•"/>
            </a:pPr>
            <a:r>
              <a:rPr lang="en" sz="2800"/>
              <a:t>Color Contrast</a:t>
            </a:r>
            <a:endParaRPr sz="2800"/>
          </a:p>
          <a:p>
            <a:pPr marL="457200" lvl="0" indent="-406400" algn="l" rtl="0">
              <a:lnSpc>
                <a:spcPct val="100000"/>
              </a:lnSpc>
              <a:spcBef>
                <a:spcPts val="0"/>
              </a:spcBef>
              <a:spcAft>
                <a:spcPts val="0"/>
              </a:spcAft>
              <a:buSzPts val="2800"/>
              <a:buChar char="•"/>
            </a:pPr>
            <a:r>
              <a:rPr lang="en" sz="2800"/>
              <a:t>Questions</a:t>
            </a:r>
            <a:endParaRPr sz="2800"/>
          </a:p>
        </p:txBody>
      </p:sp>
      <p:sp>
        <p:nvSpPr>
          <p:cNvPr id="167" name="Google Shape;167;p33"/>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Agenda for the Afternoon</a:t>
            </a:r>
            <a:endParaRPr>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0"/>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Color Contrast Analyzer</a:t>
            </a:r>
            <a:endParaRPr>
              <a:solidFill>
                <a:srgbClr val="000000"/>
              </a:solidFill>
              <a:latin typeface="Arial"/>
              <a:ea typeface="Arial"/>
              <a:cs typeface="Arial"/>
              <a:sym typeface="Arial"/>
            </a:endParaRPr>
          </a:p>
        </p:txBody>
      </p:sp>
      <p:pic>
        <p:nvPicPr>
          <p:cNvPr id="345" name="Google Shape;345;p60"/>
          <p:cNvPicPr preferRelativeResize="0"/>
          <p:nvPr/>
        </p:nvPicPr>
        <p:blipFill rotWithShape="1">
          <a:blip r:embed="rId3">
            <a:alphaModFix/>
          </a:blip>
          <a:srcRect t="59" b="49"/>
          <a:stretch/>
        </p:blipFill>
        <p:spPr>
          <a:xfrm>
            <a:off x="2371725" y="1712768"/>
            <a:ext cx="4400551" cy="2476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1"/>
          <p:cNvSpPr txBox="1">
            <a:spLocks noGrp="1"/>
          </p:cNvSpPr>
          <p:nvPr>
            <p:ph type="body" idx="1"/>
          </p:nvPr>
        </p:nvSpPr>
        <p:spPr>
          <a:xfrm>
            <a:off x="285750" y="1202575"/>
            <a:ext cx="3931800" cy="2999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sz="2000">
                <a:solidFill>
                  <a:srgbClr val="404040"/>
                </a:solidFill>
              </a:rPr>
              <a:t>Don’t use color alone to indicate things that are important.</a:t>
            </a:r>
            <a:endParaRPr sz="2000">
              <a:solidFill>
                <a:srgbClr val="404040"/>
              </a:solidFill>
            </a:endParaRPr>
          </a:p>
          <a:p>
            <a:pPr marL="0" lvl="0" indent="0" algn="l" rtl="0">
              <a:spcBef>
                <a:spcPts val="480"/>
              </a:spcBef>
              <a:spcAft>
                <a:spcPts val="0"/>
              </a:spcAft>
              <a:buNone/>
            </a:pPr>
            <a:endParaRPr sz="2000">
              <a:solidFill>
                <a:srgbClr val="404040"/>
              </a:solidFill>
            </a:endParaRPr>
          </a:p>
          <a:p>
            <a:pPr marL="0" lvl="0" indent="0" algn="l" rtl="0">
              <a:spcBef>
                <a:spcPts val="480"/>
              </a:spcBef>
              <a:spcAft>
                <a:spcPts val="0"/>
              </a:spcAft>
              <a:buNone/>
            </a:pPr>
            <a:r>
              <a:rPr lang="en" sz="2000">
                <a:solidFill>
                  <a:srgbClr val="404040"/>
                </a:solidFill>
              </a:rPr>
              <a:t>An example would be links. If you don’t have an underline for a link and the contrast is low, users will have a difficult time figuring out what is body copy and what is a link.</a:t>
            </a:r>
            <a:endParaRPr sz="2000">
              <a:solidFill>
                <a:srgbClr val="404040"/>
              </a:solidFill>
            </a:endParaRPr>
          </a:p>
        </p:txBody>
      </p:sp>
      <p:sp>
        <p:nvSpPr>
          <p:cNvPr id="351" name="Google Shape;351;p61"/>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Don’t use color alone</a:t>
            </a:r>
            <a:endParaRPr>
              <a:latin typeface="Arial"/>
              <a:ea typeface="Arial"/>
              <a:cs typeface="Arial"/>
              <a:sym typeface="Arial"/>
            </a:endParaRPr>
          </a:p>
        </p:txBody>
      </p:sp>
      <p:pic>
        <p:nvPicPr>
          <p:cNvPr id="352" name="Google Shape;352;p61"/>
          <p:cNvPicPr preferRelativeResize="0"/>
          <p:nvPr/>
        </p:nvPicPr>
        <p:blipFill>
          <a:blip r:embed="rId3">
            <a:alphaModFix/>
          </a:blip>
          <a:stretch>
            <a:fillRect/>
          </a:stretch>
        </p:blipFill>
        <p:spPr>
          <a:xfrm>
            <a:off x="5560525" y="914518"/>
            <a:ext cx="2162175" cy="2886075"/>
          </a:xfrm>
          <a:prstGeom prst="rect">
            <a:avLst/>
          </a:prstGeom>
          <a:noFill/>
          <a:ln>
            <a:noFill/>
          </a:ln>
        </p:spPr>
      </p:pic>
      <p:sp>
        <p:nvSpPr>
          <p:cNvPr id="353" name="Google Shape;353;p61"/>
          <p:cNvSpPr txBox="1"/>
          <p:nvPr/>
        </p:nvSpPr>
        <p:spPr>
          <a:xfrm>
            <a:off x="5196125" y="3979225"/>
            <a:ext cx="2602800" cy="9330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Clr>
                <a:schemeClr val="dk1"/>
              </a:buClr>
              <a:buSzPts val="1100"/>
              <a:buFont typeface="Arial"/>
              <a:buNone/>
            </a:pPr>
            <a:r>
              <a:rPr lang="en">
                <a:solidFill>
                  <a:srgbClr val="404040"/>
                </a:solidFill>
              </a:rPr>
              <a:t>Links in body need 4.5: 1 with background and text, and 3:1 between surrounding text and link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00"/>
                </a:solidFill>
              </a:rPr>
              <a:t>Wrapping Up</a:t>
            </a:r>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3"/>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457200" lvl="0" indent="-355600" algn="l" rtl="0">
              <a:lnSpc>
                <a:spcPct val="150000"/>
              </a:lnSpc>
              <a:spcBef>
                <a:spcPts val="500"/>
              </a:spcBef>
              <a:spcAft>
                <a:spcPts val="0"/>
              </a:spcAft>
              <a:buSzPts val="2000"/>
              <a:buChar char="●"/>
            </a:pPr>
            <a:r>
              <a:rPr lang="en" sz="2000" b="1">
                <a:solidFill>
                  <a:srgbClr val="4D4F53"/>
                </a:solidFill>
              </a:rPr>
              <a:t>Siteimprove</a:t>
            </a:r>
            <a:r>
              <a:rPr lang="en" sz="2000">
                <a:solidFill>
                  <a:srgbClr val="4D4F53"/>
                </a:solidFill>
              </a:rPr>
              <a:t> -</a:t>
            </a:r>
            <a:r>
              <a:rPr lang="en" sz="2000">
                <a:solidFill>
                  <a:srgbClr val="4D4F53"/>
                </a:solidFill>
                <a:uFill>
                  <a:noFill/>
                </a:uFill>
                <a:hlinkClick r:id="rId3"/>
              </a:rPr>
              <a:t> </a:t>
            </a:r>
            <a:r>
              <a:rPr lang="en" sz="2000" u="sng">
                <a:solidFill>
                  <a:schemeClr val="hlink"/>
                </a:solidFill>
                <a:hlinkClick r:id="rId3"/>
              </a:rPr>
              <a:t>https://siteimprove.com/</a:t>
            </a:r>
            <a:endParaRPr sz="2000" u="sng">
              <a:solidFill>
                <a:schemeClr val="hlink"/>
              </a:solidFill>
              <a:hlinkClick r:id="rId3"/>
            </a:endParaRPr>
          </a:p>
          <a:p>
            <a:pPr marL="457200" lvl="0" indent="-355600" algn="l" rtl="0">
              <a:lnSpc>
                <a:spcPct val="150000"/>
              </a:lnSpc>
              <a:spcBef>
                <a:spcPts val="0"/>
              </a:spcBef>
              <a:spcAft>
                <a:spcPts val="0"/>
              </a:spcAft>
              <a:buSzPts val="2000"/>
              <a:buChar char="●"/>
            </a:pPr>
            <a:r>
              <a:rPr lang="en" sz="2000" b="1">
                <a:solidFill>
                  <a:srgbClr val="4D4F53"/>
                </a:solidFill>
              </a:rPr>
              <a:t>WAVE</a:t>
            </a:r>
            <a:r>
              <a:rPr lang="en" sz="2000">
                <a:solidFill>
                  <a:srgbClr val="4D4F53"/>
                </a:solidFill>
              </a:rPr>
              <a:t> -</a:t>
            </a:r>
            <a:r>
              <a:rPr lang="en" sz="2000">
                <a:solidFill>
                  <a:srgbClr val="4D4F53"/>
                </a:solidFill>
                <a:uFill>
                  <a:noFill/>
                </a:uFill>
                <a:hlinkClick r:id="rId4"/>
              </a:rPr>
              <a:t> </a:t>
            </a:r>
            <a:r>
              <a:rPr lang="en" sz="2000" u="sng">
                <a:solidFill>
                  <a:schemeClr val="hlink"/>
                </a:solidFill>
                <a:hlinkClick r:id="rId4"/>
              </a:rPr>
              <a:t>https://wave.webaim.org/</a:t>
            </a:r>
            <a:endParaRPr sz="2000" u="sng">
              <a:solidFill>
                <a:schemeClr val="hlink"/>
              </a:solidFill>
              <a:hlinkClick r:id="rId4"/>
            </a:endParaRPr>
          </a:p>
          <a:p>
            <a:pPr marL="457200" lvl="0" indent="-355600" algn="l" rtl="0">
              <a:lnSpc>
                <a:spcPct val="150000"/>
              </a:lnSpc>
              <a:spcBef>
                <a:spcPts val="0"/>
              </a:spcBef>
              <a:spcAft>
                <a:spcPts val="0"/>
              </a:spcAft>
              <a:buClr>
                <a:srgbClr val="4D4F53"/>
              </a:buClr>
              <a:buSzPts val="2000"/>
              <a:buChar char="●"/>
            </a:pPr>
            <a:r>
              <a:rPr lang="en" sz="2000" b="1">
                <a:solidFill>
                  <a:srgbClr val="4D4F53"/>
                </a:solidFill>
              </a:rPr>
              <a:t>WCAG Color Contrast Analyzer </a:t>
            </a:r>
            <a:r>
              <a:rPr lang="en" sz="2000">
                <a:solidFill>
                  <a:srgbClr val="4D4F53"/>
                </a:solidFill>
              </a:rPr>
              <a:t>- Chrome &amp; Firefox Extension</a:t>
            </a:r>
            <a:endParaRPr sz="2000">
              <a:solidFill>
                <a:schemeClr val="dk1"/>
              </a:solidFill>
            </a:endParaRPr>
          </a:p>
          <a:p>
            <a:pPr marL="0" lvl="0" indent="0" algn="l" rtl="0">
              <a:spcBef>
                <a:spcPts val="480"/>
              </a:spcBef>
              <a:spcAft>
                <a:spcPts val="0"/>
              </a:spcAft>
              <a:buNone/>
            </a:pPr>
            <a:endParaRPr/>
          </a:p>
        </p:txBody>
      </p:sp>
      <p:sp>
        <p:nvSpPr>
          <p:cNvPr id="364" name="Google Shape;364;p63"/>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Testing</a:t>
            </a:r>
            <a:endParaRPr>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4"/>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457200" lvl="0" indent="-406400" algn="l" rtl="0">
              <a:spcBef>
                <a:spcPts val="480"/>
              </a:spcBef>
              <a:spcAft>
                <a:spcPts val="0"/>
              </a:spcAft>
              <a:buClr>
                <a:schemeClr val="dk1"/>
              </a:buClr>
              <a:buSzPts val="2800"/>
              <a:buChar char="•"/>
            </a:pPr>
            <a:r>
              <a:rPr lang="en" sz="2800">
                <a:solidFill>
                  <a:schemeClr val="dk1"/>
                </a:solidFill>
              </a:rPr>
              <a:t>Tab through the site, does the tab order make sense?</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Does your tab ever get locked into a place?</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Manually check alt tags, do the alt descriptions fit?</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Are there other indicators besides color?</a:t>
            </a:r>
            <a:endParaRPr sz="2800">
              <a:solidFill>
                <a:schemeClr val="dk1"/>
              </a:solidFill>
            </a:endParaRPr>
          </a:p>
          <a:p>
            <a:pPr marL="0" lvl="0" indent="0" algn="l" rtl="0">
              <a:spcBef>
                <a:spcPts val="480"/>
              </a:spcBef>
              <a:spcAft>
                <a:spcPts val="0"/>
              </a:spcAft>
              <a:buNone/>
            </a:pPr>
            <a:endParaRPr sz="2800">
              <a:solidFill>
                <a:schemeClr val="dk1"/>
              </a:solidFill>
            </a:endParaRPr>
          </a:p>
        </p:txBody>
      </p:sp>
      <p:sp>
        <p:nvSpPr>
          <p:cNvPr id="370" name="Google Shape;370;p64"/>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Manual Testing</a:t>
            </a:r>
            <a:endParaRPr>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5"/>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
              <a:t>Make sure someone who is knowledgeable in accessibility guidelines reviews all content before publishing</a:t>
            </a:r>
            <a:endParaRPr/>
          </a:p>
          <a:p>
            <a:pPr marL="457200" lvl="0" indent="-381000" algn="l" rtl="0">
              <a:spcBef>
                <a:spcPts val="1000"/>
              </a:spcBef>
              <a:spcAft>
                <a:spcPts val="1000"/>
              </a:spcAft>
              <a:buSzPts val="2400"/>
              <a:buChar char="•"/>
            </a:pPr>
            <a:r>
              <a:rPr lang="en"/>
              <a:t>Content is never “settled”, must always be checking it to make sure it is still accessible</a:t>
            </a:r>
            <a:endParaRPr/>
          </a:p>
        </p:txBody>
      </p:sp>
      <p:sp>
        <p:nvSpPr>
          <p:cNvPr id="376" name="Google Shape;376;p65"/>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Review!</a:t>
            </a:r>
            <a:endParaRPr>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6"/>
          <p:cNvSpPr txBox="1">
            <a:spLocks noGrp="1"/>
          </p:cNvSpPr>
          <p:nvPr>
            <p:ph type="body" idx="1"/>
          </p:nvPr>
        </p:nvSpPr>
        <p:spPr>
          <a:xfrm>
            <a:off x="285753" y="1085851"/>
            <a:ext cx="8679000" cy="2999100"/>
          </a:xfrm>
          <a:prstGeom prst="rect">
            <a:avLst/>
          </a:prstGeom>
        </p:spPr>
        <p:txBody>
          <a:bodyPr spcFirstLastPara="1" wrap="square" lIns="91425" tIns="45700" rIns="91425" bIns="45700" anchor="ctr" anchorCtr="0">
            <a:noAutofit/>
          </a:bodyPr>
          <a:lstStyle/>
          <a:p>
            <a:pPr marL="0" lvl="0" indent="0" algn="ctr" rtl="0">
              <a:spcBef>
                <a:spcPts val="480"/>
              </a:spcBef>
              <a:spcAft>
                <a:spcPts val="0"/>
              </a:spcAft>
              <a:buNone/>
            </a:pPr>
            <a:r>
              <a:rPr lang="en"/>
              <a:t>Email us at </a:t>
            </a:r>
            <a:r>
              <a:rPr lang="en" u="sng">
                <a:solidFill>
                  <a:schemeClr val="hlink"/>
                </a:solidFill>
                <a:hlinkClick r:id="rId3"/>
              </a:rPr>
              <a:t>webaccessibility@cornell.edu</a:t>
            </a:r>
            <a:endParaRPr/>
          </a:p>
          <a:p>
            <a:pPr marL="0" lvl="0" indent="0" algn="ctr" rtl="0">
              <a:spcBef>
                <a:spcPts val="480"/>
              </a:spcBef>
              <a:spcAft>
                <a:spcPts val="0"/>
              </a:spcAft>
              <a:buNone/>
            </a:pPr>
            <a:endParaRPr/>
          </a:p>
          <a:p>
            <a:pPr marL="0" lvl="0" indent="0" algn="ctr" rtl="0">
              <a:spcBef>
                <a:spcPts val="480"/>
              </a:spcBef>
              <a:spcAft>
                <a:spcPts val="0"/>
              </a:spcAft>
              <a:buNone/>
            </a:pPr>
            <a:endParaRPr/>
          </a:p>
        </p:txBody>
      </p:sp>
      <p:sp>
        <p:nvSpPr>
          <p:cNvPr id="382" name="Google Shape;382;p66"/>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4"/>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a:p>
            <a:pPr marL="0" lvl="0" indent="0" algn="ctr" rtl="0">
              <a:spcBef>
                <a:spcPts val="480"/>
              </a:spcBef>
              <a:spcAft>
                <a:spcPts val="0"/>
              </a:spcAft>
              <a:buNone/>
            </a:pPr>
            <a:r>
              <a:rPr lang="en"/>
              <a:t>Web accessibility means making your website available to as many people as possible. </a:t>
            </a:r>
            <a:endParaRPr/>
          </a:p>
          <a:p>
            <a:pPr marL="0" lvl="0" indent="0" algn="ctr" rtl="0">
              <a:spcBef>
                <a:spcPts val="480"/>
              </a:spcBef>
              <a:spcAft>
                <a:spcPts val="0"/>
              </a:spcAft>
              <a:buNone/>
            </a:pPr>
            <a:endParaRPr/>
          </a:p>
          <a:p>
            <a:pPr marL="0" lvl="0" indent="0" algn="ctr" rtl="0">
              <a:spcBef>
                <a:spcPts val="480"/>
              </a:spcBef>
              <a:spcAft>
                <a:spcPts val="0"/>
              </a:spcAft>
              <a:buNone/>
            </a:pPr>
            <a:r>
              <a:rPr lang="en"/>
              <a:t>It’s a combination of </a:t>
            </a:r>
            <a:r>
              <a:rPr lang="en" b="1"/>
              <a:t>good design, empathy and understanding.</a:t>
            </a:r>
            <a:endParaRPr/>
          </a:p>
        </p:txBody>
      </p:sp>
      <p:sp>
        <p:nvSpPr>
          <p:cNvPr id="173" name="Google Shape;173;p34"/>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Web Accessibility Intro</a:t>
            </a:r>
            <a:endParaRPr>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5"/>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Disability on the internet includes things like:</a:t>
            </a:r>
            <a:endParaRPr sz="1400"/>
          </a:p>
          <a:p>
            <a:pPr marL="0" lvl="0" indent="0" algn="l" rtl="0">
              <a:spcBef>
                <a:spcPts val="480"/>
              </a:spcBef>
              <a:spcAft>
                <a:spcPts val="0"/>
              </a:spcAft>
              <a:buNone/>
            </a:pPr>
            <a:endParaRPr sz="1000"/>
          </a:p>
          <a:p>
            <a:pPr marL="457200" lvl="0" indent="0" algn="l" rtl="0">
              <a:spcBef>
                <a:spcPts val="480"/>
              </a:spcBef>
              <a:spcAft>
                <a:spcPts val="0"/>
              </a:spcAft>
              <a:buNone/>
            </a:pPr>
            <a:r>
              <a:rPr lang="en"/>
              <a:t>Problems with sight </a:t>
            </a:r>
            <a:endParaRPr/>
          </a:p>
          <a:p>
            <a:pPr marL="914400" lvl="0" indent="0" algn="l" rtl="0">
              <a:spcBef>
                <a:spcPts val="480"/>
              </a:spcBef>
              <a:spcAft>
                <a:spcPts val="0"/>
              </a:spcAft>
              <a:buNone/>
            </a:pPr>
            <a:endParaRPr sz="1400"/>
          </a:p>
          <a:p>
            <a:pPr marL="457200" lvl="0" indent="0" algn="l" rtl="0">
              <a:spcBef>
                <a:spcPts val="480"/>
              </a:spcBef>
              <a:spcAft>
                <a:spcPts val="0"/>
              </a:spcAft>
              <a:buNone/>
            </a:pPr>
            <a:r>
              <a:rPr lang="en"/>
              <a:t>Problems using a mouse or keyboard </a:t>
            </a:r>
            <a:endParaRPr/>
          </a:p>
          <a:p>
            <a:pPr marL="914400" lvl="0" indent="0" algn="l" rtl="0">
              <a:spcBef>
                <a:spcPts val="480"/>
              </a:spcBef>
              <a:spcAft>
                <a:spcPts val="0"/>
              </a:spcAft>
              <a:buNone/>
            </a:pPr>
            <a:endParaRPr sz="1400"/>
          </a:p>
          <a:p>
            <a:pPr marL="457200" lvl="0" indent="0" algn="l" rtl="0">
              <a:spcBef>
                <a:spcPts val="480"/>
              </a:spcBef>
              <a:spcAft>
                <a:spcPts val="0"/>
              </a:spcAft>
              <a:buNone/>
            </a:pPr>
            <a:r>
              <a:rPr lang="en"/>
              <a:t>Problems with hearing</a:t>
            </a:r>
            <a:endParaRPr/>
          </a:p>
          <a:p>
            <a:pPr marL="457200" lvl="0" indent="0" algn="l" rtl="0">
              <a:spcBef>
                <a:spcPts val="480"/>
              </a:spcBef>
              <a:spcAft>
                <a:spcPts val="0"/>
              </a:spcAft>
              <a:buNone/>
            </a:pPr>
            <a:endParaRPr sz="1400"/>
          </a:p>
          <a:p>
            <a:pPr marL="457200" lvl="0" indent="0" algn="l" rtl="0">
              <a:spcBef>
                <a:spcPts val="480"/>
              </a:spcBef>
              <a:spcAft>
                <a:spcPts val="0"/>
              </a:spcAft>
              <a:buNone/>
            </a:pPr>
            <a:r>
              <a:rPr lang="en"/>
              <a:t>Problems with reading and comprehension </a:t>
            </a:r>
            <a:endParaRPr/>
          </a:p>
          <a:p>
            <a:pPr marL="914400" lvl="0" indent="0" algn="l" rtl="0">
              <a:spcBef>
                <a:spcPts val="480"/>
              </a:spcBef>
              <a:spcAft>
                <a:spcPts val="0"/>
              </a:spcAft>
              <a:buNone/>
            </a:pPr>
            <a:endParaRPr/>
          </a:p>
        </p:txBody>
      </p:sp>
      <p:sp>
        <p:nvSpPr>
          <p:cNvPr id="179" name="Google Shape;179;p35"/>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Users Impacted by Accessibility</a:t>
            </a:r>
            <a:endParaRPr>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But web accessibility also helps people who: </a:t>
            </a:r>
            <a:endParaRPr/>
          </a:p>
          <a:p>
            <a:pPr marL="457200" lvl="0" indent="-381000" algn="l" rtl="0">
              <a:spcBef>
                <a:spcPts val="480"/>
              </a:spcBef>
              <a:spcAft>
                <a:spcPts val="0"/>
              </a:spcAft>
              <a:buSzPts val="2400"/>
              <a:buChar char="•"/>
            </a:pPr>
            <a:r>
              <a:rPr lang="en"/>
              <a:t>Have a slow internet connection</a:t>
            </a:r>
            <a:endParaRPr/>
          </a:p>
          <a:p>
            <a:pPr marL="457200" lvl="0" indent="-381000" algn="l" rtl="0">
              <a:spcBef>
                <a:spcPts val="0"/>
              </a:spcBef>
              <a:spcAft>
                <a:spcPts val="0"/>
              </a:spcAft>
              <a:buSzPts val="2400"/>
              <a:buChar char="•"/>
            </a:pPr>
            <a:r>
              <a:rPr lang="en"/>
              <a:t>Have a small screen or unusual device </a:t>
            </a:r>
            <a:endParaRPr/>
          </a:p>
          <a:p>
            <a:pPr marL="457200" lvl="0" indent="-381000" algn="l" rtl="0">
              <a:spcBef>
                <a:spcPts val="0"/>
              </a:spcBef>
              <a:spcAft>
                <a:spcPts val="0"/>
              </a:spcAft>
              <a:buSzPts val="2400"/>
              <a:buChar char="•"/>
            </a:pPr>
            <a:r>
              <a:rPr lang="en"/>
              <a:t>Can’t listen to sound in a particular place (library, crowded area, etc.)</a:t>
            </a:r>
            <a:endParaRPr/>
          </a:p>
          <a:p>
            <a:pPr marL="457200" lvl="0" indent="-381000" algn="l" rtl="0">
              <a:spcBef>
                <a:spcPts val="0"/>
              </a:spcBef>
              <a:spcAft>
                <a:spcPts val="0"/>
              </a:spcAft>
              <a:buSzPts val="2400"/>
              <a:buChar char="•"/>
            </a:pPr>
            <a:r>
              <a:rPr lang="en"/>
              <a:t>Use an old web browser or operating system</a:t>
            </a:r>
            <a:endParaRPr/>
          </a:p>
          <a:p>
            <a:pPr marL="457200" lvl="0" indent="-381000" algn="l" rtl="0">
              <a:spcBef>
                <a:spcPts val="0"/>
              </a:spcBef>
              <a:spcAft>
                <a:spcPts val="0"/>
              </a:spcAft>
              <a:buSzPts val="2400"/>
              <a:buChar char="•"/>
            </a:pPr>
            <a:r>
              <a:rPr lang="en"/>
              <a:t>Older users who might have problems with motor skills, text sizes and hearing</a:t>
            </a:r>
            <a:endParaRPr/>
          </a:p>
          <a:p>
            <a:pPr marL="457200" lvl="0" indent="-381000" algn="l" rtl="0">
              <a:spcBef>
                <a:spcPts val="0"/>
              </a:spcBef>
              <a:spcAft>
                <a:spcPts val="0"/>
              </a:spcAft>
              <a:buSzPts val="2400"/>
              <a:buChar char="•"/>
            </a:pPr>
            <a:r>
              <a:rPr lang="en"/>
              <a:t>Late night viewing </a:t>
            </a:r>
            <a:endParaRPr/>
          </a:p>
        </p:txBody>
      </p:sp>
      <p:sp>
        <p:nvSpPr>
          <p:cNvPr id="185" name="Google Shape;185;p36"/>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More than Disabilities...</a:t>
            </a:r>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 sz="1800"/>
              <a:t>WCAG is the most common standard when it comes to web accessibility</a:t>
            </a:r>
            <a:endParaRPr sz="1800"/>
          </a:p>
          <a:p>
            <a:pPr marL="0" lvl="0" indent="0" algn="l" rtl="0">
              <a:spcBef>
                <a:spcPts val="480"/>
              </a:spcBef>
              <a:spcAft>
                <a:spcPts val="0"/>
              </a:spcAft>
              <a:buNone/>
            </a:pPr>
            <a:endParaRPr sz="1800"/>
          </a:p>
          <a:p>
            <a:pPr marL="0" lvl="0" indent="0" algn="l" rtl="0">
              <a:spcBef>
                <a:spcPts val="480"/>
              </a:spcBef>
              <a:spcAft>
                <a:spcPts val="0"/>
              </a:spcAft>
              <a:buNone/>
            </a:pPr>
            <a:r>
              <a:rPr lang="en" sz="1800"/>
              <a:t>WCAG 2.0 is organized into 3 conformance levels:</a:t>
            </a:r>
            <a:endParaRPr sz="1800"/>
          </a:p>
          <a:p>
            <a:pPr marL="457200" lvl="0" indent="-342900" algn="l" rtl="0">
              <a:spcBef>
                <a:spcPts val="480"/>
              </a:spcBef>
              <a:spcAft>
                <a:spcPts val="0"/>
              </a:spcAft>
              <a:buSzPts val="1800"/>
              <a:buChar char="•"/>
            </a:pPr>
            <a:r>
              <a:rPr lang="en" sz="1800" b="1"/>
              <a:t>Level A</a:t>
            </a:r>
            <a:r>
              <a:rPr lang="en" sz="1800"/>
              <a:t> encompasses the most basic web accessibility features</a:t>
            </a:r>
            <a:endParaRPr sz="1800"/>
          </a:p>
          <a:p>
            <a:pPr marL="457200" lvl="0" indent="-342900" algn="l" rtl="0">
              <a:spcBef>
                <a:spcPts val="0"/>
              </a:spcBef>
              <a:spcAft>
                <a:spcPts val="0"/>
              </a:spcAft>
              <a:buSzPts val="1800"/>
              <a:buChar char="•"/>
            </a:pPr>
            <a:r>
              <a:rPr lang="en" sz="1800" b="1"/>
              <a:t>Level AA</a:t>
            </a:r>
            <a:r>
              <a:rPr lang="en" sz="1800"/>
              <a:t> consists of the biggest and most prevalent barriers encountered by disabled users.</a:t>
            </a:r>
            <a:endParaRPr sz="1800"/>
          </a:p>
          <a:p>
            <a:pPr marL="457200" lvl="0" indent="-381000" algn="l" rtl="0">
              <a:spcBef>
                <a:spcPts val="0"/>
              </a:spcBef>
              <a:spcAft>
                <a:spcPts val="0"/>
              </a:spcAft>
              <a:buSzPts val="2400"/>
              <a:buChar char="•"/>
            </a:pPr>
            <a:r>
              <a:rPr lang="en" sz="1800" b="1"/>
              <a:t>Level AAA</a:t>
            </a:r>
            <a:r>
              <a:rPr lang="en" sz="1800"/>
              <a:t> deals with the highest and most involved accessibility issues</a:t>
            </a:r>
            <a:r>
              <a:rPr lang="en"/>
              <a:t> </a:t>
            </a:r>
            <a:endParaRPr/>
          </a:p>
          <a:p>
            <a:pPr marL="0" lvl="0" indent="0" algn="l" rtl="0">
              <a:spcBef>
                <a:spcPts val="480"/>
              </a:spcBef>
              <a:spcAft>
                <a:spcPts val="0"/>
              </a:spcAft>
              <a:buNone/>
            </a:pPr>
            <a:endParaRPr/>
          </a:p>
          <a:p>
            <a:pPr marL="0" lvl="0" indent="0" algn="ctr" rtl="0">
              <a:spcBef>
                <a:spcPts val="480"/>
              </a:spcBef>
              <a:spcAft>
                <a:spcPts val="0"/>
              </a:spcAft>
              <a:buNone/>
            </a:pPr>
            <a:r>
              <a:rPr lang="en" b="1"/>
              <a:t>Cornell’s Web Accessibility Policy will be based on WCAG 2.0 level AA</a:t>
            </a:r>
            <a:r>
              <a:rPr lang="en"/>
              <a:t> (which includes both A and AA levels)</a:t>
            </a:r>
            <a:endParaRPr/>
          </a:p>
        </p:txBody>
      </p:sp>
      <p:sp>
        <p:nvSpPr>
          <p:cNvPr id="191" name="Google Shape;191;p37"/>
          <p:cNvSpPr txBox="1">
            <a:spLocks noGrp="1"/>
          </p:cNvSpPr>
          <p:nvPr>
            <p:ph type="title"/>
          </p:nvPr>
        </p:nvSpPr>
        <p:spPr>
          <a:xfrm>
            <a:off x="287900" y="461825"/>
            <a:ext cx="77835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Web Content Accessibility Guidelines</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
              <a:t>Ideally, content creation should happen before design/development  have started. </a:t>
            </a:r>
            <a:endParaRPr/>
          </a:p>
          <a:p>
            <a:pPr marL="457200" lvl="0" indent="-381000" algn="l" rtl="0">
              <a:spcBef>
                <a:spcPts val="1000"/>
              </a:spcBef>
              <a:spcAft>
                <a:spcPts val="0"/>
              </a:spcAft>
              <a:buSzPts val="2400"/>
              <a:buChar char="•"/>
            </a:pPr>
            <a:r>
              <a:rPr lang="en"/>
              <a:t>Findability and Readability</a:t>
            </a:r>
            <a:endParaRPr/>
          </a:p>
          <a:p>
            <a:pPr marL="457200" lvl="0" indent="-381000" algn="l" rtl="0">
              <a:spcBef>
                <a:spcPts val="1000"/>
              </a:spcBef>
              <a:spcAft>
                <a:spcPts val="1000"/>
              </a:spcAft>
              <a:buSzPts val="2400"/>
              <a:buChar char="•"/>
            </a:pPr>
            <a:r>
              <a:rPr lang="en"/>
              <a:t>Content is not just copy.  Content is copy </a:t>
            </a:r>
            <a:r>
              <a:rPr lang="en" b="1"/>
              <a:t>and</a:t>
            </a:r>
            <a:r>
              <a:rPr lang="en"/>
              <a:t> images, videos, documents and even forms!</a:t>
            </a:r>
            <a:endParaRPr/>
          </a:p>
        </p:txBody>
      </p:sp>
      <p:sp>
        <p:nvSpPr>
          <p:cNvPr id="197" name="Google Shape;197;p38"/>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Arial"/>
                <a:ea typeface="Arial"/>
                <a:cs typeface="Arial"/>
                <a:sym typeface="Arial"/>
              </a:rPr>
              <a:t>Content</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body" idx="1"/>
          </p:nvPr>
        </p:nvSpPr>
        <p:spPr>
          <a:xfrm>
            <a:off x="285753" y="1085851"/>
            <a:ext cx="8679000" cy="2999100"/>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100"/>
              <a:buFont typeface="Arial"/>
              <a:buNone/>
            </a:pPr>
            <a:r>
              <a:rPr lang="en" sz="1800">
                <a:solidFill>
                  <a:srgbClr val="4D4F53"/>
                </a:solidFill>
              </a:rPr>
              <a:t>☑</a:t>
            </a:r>
            <a:r>
              <a:rPr lang="en" sz="2200">
                <a:solidFill>
                  <a:srgbClr val="4D4F53"/>
                </a:solidFill>
              </a:rPr>
              <a:t>Semantics and Structure ( Headings, lists, menus, forms, etc.)</a:t>
            </a:r>
            <a:endParaRPr sz="2200">
              <a:solidFill>
                <a:srgbClr val="4D4F53"/>
              </a:solidFill>
            </a:endParaRPr>
          </a:p>
          <a:p>
            <a:pPr marL="0" lvl="0" indent="0" algn="l" rtl="0">
              <a:lnSpc>
                <a:spcPct val="80000"/>
              </a:lnSpc>
              <a:spcBef>
                <a:spcPts val="0"/>
              </a:spcBef>
              <a:spcAft>
                <a:spcPts val="0"/>
              </a:spcAft>
              <a:buClr>
                <a:schemeClr val="dk1"/>
              </a:buClr>
              <a:buSzPts val="1100"/>
              <a:buFont typeface="Arial"/>
              <a:buNone/>
            </a:pPr>
            <a:r>
              <a:rPr lang="en" sz="1800">
                <a:solidFill>
                  <a:srgbClr val="4D4F53"/>
                </a:solidFill>
              </a:rPr>
              <a:t>☑</a:t>
            </a:r>
            <a:r>
              <a:rPr lang="en" sz="2200">
                <a:solidFill>
                  <a:srgbClr val="4D4F53"/>
                </a:solidFill>
              </a:rPr>
              <a:t>Readability ( Order )</a:t>
            </a:r>
            <a:endParaRPr sz="2200">
              <a:solidFill>
                <a:srgbClr val="4D4F53"/>
              </a:solidFill>
            </a:endParaRPr>
          </a:p>
          <a:p>
            <a:pPr marL="0" lvl="0" indent="0" algn="l" rtl="0">
              <a:lnSpc>
                <a:spcPct val="80000"/>
              </a:lnSpc>
              <a:spcBef>
                <a:spcPts val="0"/>
              </a:spcBef>
              <a:spcAft>
                <a:spcPts val="0"/>
              </a:spcAft>
              <a:buClr>
                <a:schemeClr val="dk1"/>
              </a:buClr>
              <a:buSzPts val="1100"/>
              <a:buFont typeface="Arial"/>
              <a:buNone/>
            </a:pPr>
            <a:r>
              <a:rPr lang="en" sz="1800">
                <a:solidFill>
                  <a:srgbClr val="4D4F53"/>
                </a:solidFill>
              </a:rPr>
              <a:t>☑</a:t>
            </a:r>
            <a:r>
              <a:rPr lang="en" sz="2200">
                <a:solidFill>
                  <a:srgbClr val="4D4F53"/>
                </a:solidFill>
              </a:rPr>
              <a:t>Images (Alt attributes)</a:t>
            </a:r>
            <a:endParaRPr sz="2200">
              <a:solidFill>
                <a:srgbClr val="4D4F53"/>
              </a:solidFill>
            </a:endParaRPr>
          </a:p>
          <a:p>
            <a:pPr marL="0" lvl="0" indent="0" algn="l" rtl="0">
              <a:lnSpc>
                <a:spcPct val="80000"/>
              </a:lnSpc>
              <a:spcBef>
                <a:spcPts val="0"/>
              </a:spcBef>
              <a:spcAft>
                <a:spcPts val="0"/>
              </a:spcAft>
              <a:buClr>
                <a:schemeClr val="dk1"/>
              </a:buClr>
              <a:buSzPts val="1100"/>
              <a:buFont typeface="Arial"/>
              <a:buNone/>
            </a:pPr>
            <a:r>
              <a:rPr lang="en" sz="1800">
                <a:solidFill>
                  <a:srgbClr val="4D4F53"/>
                </a:solidFill>
              </a:rPr>
              <a:t>☑</a:t>
            </a:r>
            <a:r>
              <a:rPr lang="en" sz="2200">
                <a:solidFill>
                  <a:srgbClr val="4D4F53"/>
                </a:solidFill>
              </a:rPr>
              <a:t>Tables ( Data tables, layout tables )</a:t>
            </a:r>
            <a:endParaRPr sz="2200">
              <a:solidFill>
                <a:srgbClr val="4D4F53"/>
              </a:solidFill>
            </a:endParaRPr>
          </a:p>
          <a:p>
            <a:pPr marL="0" lvl="0" indent="0" algn="l" rtl="0">
              <a:spcBef>
                <a:spcPts val="480"/>
              </a:spcBef>
              <a:spcAft>
                <a:spcPts val="0"/>
              </a:spcAft>
              <a:buNone/>
            </a:pPr>
            <a:endParaRPr/>
          </a:p>
        </p:txBody>
      </p:sp>
      <p:sp>
        <p:nvSpPr>
          <p:cNvPr id="203" name="Google Shape;203;p39"/>
          <p:cNvSpPr txBox="1">
            <a:spLocks noGrp="1"/>
          </p:cNvSpPr>
          <p:nvPr>
            <p:ph type="title"/>
          </p:nvPr>
        </p:nvSpPr>
        <p:spPr>
          <a:xfrm>
            <a:off x="287899" y="461818"/>
            <a:ext cx="6554700" cy="45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400"/>
              <a:t>Considerations for Content Editors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nell">
  <a:themeElements>
    <a:clrScheme name="Custom 1">
      <a:dk1>
        <a:srgbClr val="000000"/>
      </a:dk1>
      <a:lt1>
        <a:srgbClr val="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rnell_official">
  <a:themeElements>
    <a:clrScheme name="Custom 1">
      <a:dk1>
        <a:srgbClr val="000000"/>
      </a:dk1>
      <a:lt1>
        <a:srgbClr val="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nell_official">
  <a:themeElements>
    <a:clrScheme name="Custom 1">
      <a:dk1>
        <a:srgbClr val="000000"/>
      </a:dk1>
      <a:lt1>
        <a:srgbClr val="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1591</Words>
  <Application>Microsoft Office PowerPoint</Application>
  <PresentationFormat>On-screen Show (16:9)</PresentationFormat>
  <Paragraphs>211</Paragraphs>
  <Slides>36</Slides>
  <Notes>36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Avenir</vt:lpstr>
      <vt:lpstr>Times</vt:lpstr>
      <vt:lpstr>Arial</vt:lpstr>
      <vt:lpstr>Verdana</vt:lpstr>
      <vt:lpstr>Helvetica Neue</vt:lpstr>
      <vt:lpstr>Noto Sans Symbols</vt:lpstr>
      <vt:lpstr>Calibri</vt:lpstr>
      <vt:lpstr>Courier New</vt:lpstr>
      <vt:lpstr>Simple Light</vt:lpstr>
      <vt:lpstr>cornell</vt:lpstr>
      <vt:lpstr>Cornell_official</vt:lpstr>
      <vt:lpstr>Cornell_official</vt:lpstr>
      <vt:lpstr>  </vt:lpstr>
      <vt:lpstr>Team Intro</vt:lpstr>
      <vt:lpstr>Agenda for the Afternoon</vt:lpstr>
      <vt:lpstr>Web Accessibility Intro</vt:lpstr>
      <vt:lpstr>Users Impacted by Accessibility</vt:lpstr>
      <vt:lpstr>More than Disabilities...</vt:lpstr>
      <vt:lpstr>Web Content Accessibility Guidelines</vt:lpstr>
      <vt:lpstr>Content</vt:lpstr>
      <vt:lpstr>Considerations for Content Editors</vt:lpstr>
      <vt:lpstr>Purpose of Headings</vt:lpstr>
      <vt:lpstr>Headings</vt:lpstr>
      <vt:lpstr>Heading Pitfalls</vt:lpstr>
      <vt:lpstr>Inserting Headings</vt:lpstr>
      <vt:lpstr>Links</vt:lpstr>
      <vt:lpstr>Link Text</vt:lpstr>
      <vt:lpstr>Context</vt:lpstr>
      <vt:lpstr>Images and Alternative Text</vt:lpstr>
      <vt:lpstr>Tables</vt:lpstr>
      <vt:lpstr>Media</vt:lpstr>
      <vt:lpstr>Non-HTML Content</vt:lpstr>
      <vt:lpstr>Accessible Website Truth:</vt:lpstr>
      <vt:lpstr>1.4.3 Contrast (Minimum) (Level AA): </vt:lpstr>
      <vt:lpstr>Exception 1</vt:lpstr>
      <vt:lpstr>What does that mean?</vt:lpstr>
      <vt:lpstr>18pt equals 18px…right?</vt:lpstr>
      <vt:lpstr>Exception 2</vt:lpstr>
      <vt:lpstr>What is pure decoration?</vt:lpstr>
      <vt:lpstr>Exception 3</vt:lpstr>
      <vt:lpstr>Use WAVE</vt:lpstr>
      <vt:lpstr>Color Contrast Analyzer</vt:lpstr>
      <vt:lpstr>Don’t use color alone</vt:lpstr>
      <vt:lpstr>Wrapping Up</vt:lpstr>
      <vt:lpstr>Testing</vt:lpstr>
      <vt:lpstr>Manual Testing</vt:lpstr>
      <vt:lpstr>Review!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Joe Williams</cp:lastModifiedBy>
  <cp:revision>1</cp:revision>
  <dcterms:modified xsi:type="dcterms:W3CDTF">2019-09-29T15:31:42Z</dcterms:modified>
</cp:coreProperties>
</file>