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26a3df8d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26a3df8d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26a3df8d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26a3df8d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26a3df8d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26a3df8d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3cead626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3cead626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26a3df8d8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26a3df8d8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26a3df8d8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26a3df8d8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26a3df8d8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26a3df8d8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0e0b9660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0e0b9660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26a3df8d8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26a3df8d8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0e0b966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0e0b966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171422ba1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171422ba1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26a3df8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26a3df8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26a3df8d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26a3df8d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282b74eb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282b74eb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282b74e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282b74e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285840" y="1085760"/>
            <a:ext cx="86790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285840" y="2652480"/>
            <a:ext cx="86790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28584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473292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473292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28584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Google Shape;54;p13"/>
          <p:cNvSpPr/>
          <p:nvPr/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13"/>
          <p:cNvSpPr/>
          <p:nvPr/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28584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473292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idx="1" type="subTitle"/>
          </p:nvPr>
        </p:nvSpPr>
        <p:spPr>
          <a:xfrm>
            <a:off x="288000" y="461880"/>
            <a:ext cx="6555000" cy="20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28584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28584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" name="Google Shape;29;p8"/>
          <p:cNvSpPr txBox="1"/>
          <p:nvPr>
            <p:ph idx="3" type="body"/>
          </p:nvPr>
        </p:nvSpPr>
        <p:spPr>
          <a:xfrm>
            <a:off x="473292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28584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473292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" name="Google Shape;34;p9"/>
          <p:cNvSpPr txBox="1"/>
          <p:nvPr>
            <p:ph idx="3" type="body"/>
          </p:nvPr>
        </p:nvSpPr>
        <p:spPr>
          <a:xfrm>
            <a:off x="473292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28584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473292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Google Shape;39;p10"/>
          <p:cNvSpPr txBox="1"/>
          <p:nvPr>
            <p:ph idx="3" type="body"/>
          </p:nvPr>
        </p:nvSpPr>
        <p:spPr>
          <a:xfrm>
            <a:off x="285840" y="2652480"/>
            <a:ext cx="86790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3982" cy="1666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31B1B"/>
          </a:solidFill>
          <a:ln>
            <a:noFill/>
          </a:ln>
        </p:spPr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288000" y="461880"/>
            <a:ext cx="6555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/>
        </p:nvSpPr>
        <p:spPr>
          <a:xfrm>
            <a:off x="3619440" y="-52200"/>
            <a:ext cx="1905000" cy="2616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Cornell University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pantheon.io/docs/terminus/" TargetMode="External"/><Relationship Id="rId4" Type="http://schemas.openxmlformats.org/officeDocument/2006/relationships/hyperlink" Target="https://pantheon.io/docs/ssh-keys/" TargetMode="External"/><Relationship Id="rId5" Type="http://schemas.openxmlformats.org/officeDocument/2006/relationships/hyperlink" Target="https://pantheon.io/docs/terminus/install/" TargetMode="External"/><Relationship Id="rId6" Type="http://schemas.openxmlformats.org/officeDocument/2006/relationships/hyperlink" Target="https://pantheon.io/docs/terminus/commands/" TargetMode="External"/><Relationship Id="rId7" Type="http://schemas.openxmlformats.org/officeDocument/2006/relationships/hyperlink" Target="https://github.com/judaw/pantheon-scripts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antheon.io/docs/terminus/" TargetMode="External"/><Relationship Id="rId4" Type="http://schemas.openxmlformats.org/officeDocument/2006/relationships/hyperlink" Target="https://pantheon.io/docs/terminus/install/" TargetMode="External"/><Relationship Id="rId5" Type="http://schemas.openxmlformats.org/officeDocument/2006/relationships/hyperlink" Target="https://pantheon.io/docs/ssh-key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Pantheon Terminus</a:t>
            </a:r>
            <a:endParaRPr/>
          </a:p>
        </p:txBody>
      </p:sp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Juda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Scripting - get backups</a:t>
            </a:r>
            <a:endParaRPr/>
          </a:p>
        </p:txBody>
      </p:sp>
      <p:sp>
        <p:nvSpPr>
          <p:cNvPr id="119" name="Google Shape;119;p24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following script is my pantheon-get-backups.sh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This script is run through the terminal running: sh pantheon-get-backup.sh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Replace PATH_TO_TERMINUS with your machines path to terminus.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" sz="1400"/>
            </a:br>
            <a:r>
              <a:rPr lang="en" sz="1400"/>
              <a:t>echo Site: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SITE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echo Env: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ENV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PATH_TO_TERMINUS/terminus</a:t>
            </a:r>
            <a:r>
              <a:rPr lang="en" sz="1400"/>
              <a:t> backup:get </a:t>
            </a:r>
            <a:r>
              <a:rPr lang="en" sz="1400"/>
              <a:t>SITE_NAME</a:t>
            </a:r>
            <a:r>
              <a:rPr lang="en" sz="1400"/>
              <a:t>.</a:t>
            </a:r>
            <a:r>
              <a:rPr lang="en" sz="1400"/>
              <a:t>ENV</a:t>
            </a:r>
            <a:r>
              <a:rPr lang="en" sz="1400"/>
              <a:t> --element=database --to=</a:t>
            </a:r>
            <a:r>
              <a:rPr lang="en" sz="1400"/>
              <a:t>SITE_NAME</a:t>
            </a:r>
            <a:r>
              <a:rPr lang="en" sz="1400"/>
              <a:t>.sql.gz -vv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PATH_TO_TERMINUS/terminus</a:t>
            </a:r>
            <a:r>
              <a:rPr lang="en" sz="1400"/>
              <a:t> backup:get </a:t>
            </a:r>
            <a:r>
              <a:rPr lang="en" sz="1400"/>
              <a:t>SITE_NAME</a:t>
            </a:r>
            <a:r>
              <a:rPr lang="en" sz="1400"/>
              <a:t>.</a:t>
            </a:r>
            <a:r>
              <a:rPr lang="en" sz="1400"/>
              <a:t>ENV</a:t>
            </a:r>
            <a:r>
              <a:rPr lang="en" sz="1400"/>
              <a:t> --element=files --to=</a:t>
            </a:r>
            <a:r>
              <a:rPr lang="en" sz="1400"/>
              <a:t>SITE_NAME</a:t>
            </a:r>
            <a:r>
              <a:rPr lang="en" sz="1400"/>
              <a:t>.tar.gz -vv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Scripting - setting up/migrating a composer based site in Pantheon</a:t>
            </a:r>
            <a:endParaRPr/>
          </a:p>
        </p:txBody>
      </p:sp>
      <p:sp>
        <p:nvSpPr>
          <p:cNvPr id="125" name="Google Shape;125;p25"/>
          <p:cNvSpPr txBox="1"/>
          <p:nvPr>
            <p:ph idx="1" type="subTitle"/>
          </p:nvPr>
        </p:nvSpPr>
        <p:spPr>
          <a:xfrm>
            <a:off x="285850" y="1085748"/>
            <a:ext cx="8679000" cy="3511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The following script is my pantheon-composer-site.sh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This script is run through the terminal running: sh pantheon-composer-site.sh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/>
              <a:t>Replace PATH_TO_TERMINUS with your machines path to terminus.</a:t>
            </a:r>
            <a:br>
              <a:rPr lang="en" sz="1400"/>
            </a:b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echo Site Name: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SITE_HUMAN_NAME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echo "Site Macince Name (dash </a:t>
            </a:r>
            <a:r>
              <a:rPr lang="en" sz="1400"/>
              <a:t>separated</a:t>
            </a:r>
            <a:r>
              <a:rPr lang="en" sz="1400"/>
              <a:t> words):"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SITE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export PANTHEON_SITE_NAME=</a:t>
            </a:r>
            <a:r>
              <a:rPr lang="en" sz="1400"/>
              <a:t>SITE_NAME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PATH_TO_TERMINUS</a:t>
            </a:r>
            <a:r>
              <a:rPr lang="en" sz="1400"/>
              <a:t>/terminus site:create --org PANTHEON_ORG_ID $PANTHEON_SITE_NAME "</a:t>
            </a:r>
            <a:r>
              <a:rPr lang="en" sz="1400"/>
              <a:t>SITE_NAME</a:t>
            </a:r>
            <a:r>
              <a:rPr lang="en" sz="1400"/>
              <a:t>_HUMAN_NAME" empty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export PANTHEON_SITE_GIT_URL="$(</a:t>
            </a:r>
            <a:r>
              <a:rPr lang="en" sz="1400"/>
              <a:t>PATH_TO_TERMINUS</a:t>
            </a:r>
            <a:r>
              <a:rPr lang="en" sz="1400"/>
              <a:t>/terminus connection:info $PANTHEON_SITE_NAME.dev --field=git_url)"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git remote add origin $PANTHEON_SITE_GIT_URL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PATH_TO_TERMINUS</a:t>
            </a:r>
            <a:r>
              <a:rPr lang="en" sz="1400"/>
              <a:t>/terminus connection:set $PANTHEON_SITE_NAME.dev git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Scripting - rsync files to Pantheon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(note this is not terminus but terminus inspired)</a:t>
            </a:r>
            <a:endParaRPr/>
          </a:p>
        </p:txBody>
      </p:sp>
      <p:sp>
        <p:nvSpPr>
          <p:cNvPr id="131" name="Google Shape;131;p26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The following script is my pantheon-rsync-to-pantheon.sh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This script is run through the terminal running: sh pantheon-rsync-to-pantheon.sh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echo Site: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SITE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echo Env: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ENV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rsync -rLvz --size-only --ipv4 --ignore-existing --progress -e 'ssh -p 2222' files/. --temp-dir=~/tmp/ </a:t>
            </a:r>
            <a:r>
              <a:rPr lang="en" sz="1400"/>
              <a:t>ENV</a:t>
            </a:r>
            <a:r>
              <a:rPr lang="en" sz="1400"/>
              <a:t>.</a:t>
            </a:r>
            <a:r>
              <a:rPr lang="en" sz="1400"/>
              <a:t>SITE_NAME</a:t>
            </a:r>
            <a:r>
              <a:rPr lang="en" sz="1400"/>
              <a:t>@appserver.</a:t>
            </a:r>
            <a:r>
              <a:rPr lang="en" sz="1400"/>
              <a:t>ENV</a:t>
            </a:r>
            <a:r>
              <a:rPr lang="en" sz="1400"/>
              <a:t>.</a:t>
            </a:r>
            <a:r>
              <a:rPr lang="en" sz="1400"/>
              <a:t>SITE_NAME</a:t>
            </a:r>
            <a:r>
              <a:rPr lang="en" sz="1400"/>
              <a:t>.drush.in:files/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Scripting - rsync files from Pantheon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(note this is not terminus but terminus inspired)</a:t>
            </a:r>
            <a:endParaRPr/>
          </a:p>
        </p:txBody>
      </p:sp>
      <p:sp>
        <p:nvSpPr>
          <p:cNvPr id="137" name="Google Shape;137;p27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The following script is my pantheon-rsync-from-pantheon.sh </a:t>
            </a: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This script is run through the terminal running: sh </a:t>
            </a:r>
            <a:r>
              <a:rPr lang="en" sz="1400">
                <a:solidFill>
                  <a:schemeClr val="dk1"/>
                </a:solidFill>
              </a:rPr>
              <a:t>pantheon-rsync-from-pantheon</a:t>
            </a:r>
            <a:r>
              <a:rPr lang="en" sz="1400">
                <a:solidFill>
                  <a:schemeClr val="dk1"/>
                </a:solidFill>
              </a:rPr>
              <a:t>.sh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echo Site: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SITE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echo Env: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read ENV</a:t>
            </a:r>
            <a:endParaRPr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rsync -rLvz --size-only --ipv4 --ignore-existing --progress -e 'ssh -p 2222' $ENV.$SITE@appserver.$ENV.$SITE.drush.in:files/  files/.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type="title"/>
          </p:nvPr>
        </p:nvSpPr>
        <p:spPr>
          <a:xfrm>
            <a:off x="0" y="2244000"/>
            <a:ext cx="9144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Demo!</a:t>
            </a:r>
            <a:endParaRPr sz="3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Helpful Links</a:t>
            </a:r>
            <a:endParaRPr/>
          </a:p>
        </p:txBody>
      </p:sp>
      <p:sp>
        <p:nvSpPr>
          <p:cNvPr id="148" name="Google Shape;148;p29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Terminus Docs: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https://pantheon.io/docs/terminus/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Generating SSH keys: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https://pantheon.io/docs/ssh-keys/</a:t>
            </a:r>
            <a:r>
              <a:rPr lang="en">
                <a:solidFill>
                  <a:schemeClr val="dk1"/>
                </a:solidFill>
              </a:rPr>
              <a:t> 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Installation instructions: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https://pantheon.io/docs/terminus/install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Command documentation: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https://pantheon.io/docs/terminus/commands/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Scripts on Github: </a:t>
            </a:r>
            <a:r>
              <a:rPr lang="en" u="sng">
                <a:solidFill>
                  <a:schemeClr val="hlink"/>
                </a:solidFill>
                <a:hlinkClick r:id="rId7"/>
              </a:rPr>
              <a:t>https://github.com/judaw/pantheon-scripts</a:t>
            </a:r>
            <a:r>
              <a:rPr lang="en"/>
              <a:t> 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>
            <p:ph type="title"/>
          </p:nvPr>
        </p:nvSpPr>
        <p:spPr>
          <a:xfrm>
            <a:off x="0" y="2244000"/>
            <a:ext cx="9144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Questions?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wfj24@cornell.edu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</a:t>
            </a:r>
            <a:endParaRPr/>
          </a:p>
        </p:txBody>
      </p:sp>
      <p:sp>
        <p:nvSpPr>
          <p:cNvPr id="71" name="Google Shape;71;p16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Bill Juda (wfj24@cornell.edu)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Drupal Developer for CIT Custom Development.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Started working with Drupal in 2013.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7" name="Google Shape;77;p17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is Pantheon?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is Terminus?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Get Terminus.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Using Terminus.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Common commands that I use.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Scripts I have written.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Demo!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Documentation links.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Pantheon?</a:t>
            </a:r>
            <a:endParaRPr/>
          </a:p>
        </p:txBody>
      </p:sp>
      <p:sp>
        <p:nvSpPr>
          <p:cNvPr id="83" name="Google Shape;83;p18"/>
          <p:cNvSpPr txBox="1"/>
          <p:nvPr>
            <p:ph idx="1" type="subTitle"/>
          </p:nvPr>
        </p:nvSpPr>
        <p:spPr>
          <a:xfrm>
            <a:off x="285840" y="107220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</a:t>
            </a:r>
            <a:r>
              <a:rPr lang="en"/>
              <a:t>Drupal and WordPress hosting plus agile workflows, website operations tools, and dependable security features.” - Pantheon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Drupal and WordPress cloud hosting.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Terminus?</a:t>
            </a:r>
            <a:endParaRPr/>
          </a:p>
        </p:txBody>
      </p:sp>
      <p:sp>
        <p:nvSpPr>
          <p:cNvPr id="89" name="Google Shape;89;p19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“Our command line interface, Terminus, provides advanced interaction with Pantheon. Terminus enables you to do almost everything in a terminal that you can do in the Dashboard, and much more.” - Pantheon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Command line tool that can do some awesome stuff!!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Terminus</a:t>
            </a:r>
            <a:endParaRPr/>
          </a:p>
        </p:txBody>
      </p:sp>
      <p:sp>
        <p:nvSpPr>
          <p:cNvPr id="95" name="Google Shape;95;p20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See Pantheon and their documentation: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https://pantheon.io/docs/terminus/</a:t>
            </a:r>
            <a:br>
              <a:rPr lang="en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Installation instructions: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https://pantheon.io/docs/terminus/install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/>
              <a:t>You will need an SSH key: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https://pantheon.io/docs/ssh-keys/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Commands - DRUSH!!!</a:t>
            </a:r>
            <a:endParaRPr/>
          </a:p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285850" y="1085747"/>
            <a:ext cx="8679000" cy="37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drush SITE_NAME.ENV uli 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Get one time login link</a:t>
            </a:r>
            <a:br>
              <a:rPr lang="en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drush SITE_NAME.ENV updb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Run database updates</a:t>
            </a:r>
            <a:br>
              <a:rPr lang="en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drush SITE_NAME.ENV entup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Run enty updates</a:t>
            </a:r>
            <a:br>
              <a:rPr lang="en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drush SITE_NAME.ENV cr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Clear cache Drupal  7</a:t>
            </a:r>
            <a:br>
              <a:rPr lang="en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drush SITE_NAME.ENV cc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Clear Cache Drupal 8</a:t>
            </a:r>
            <a:br>
              <a:rPr lang="en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drush SITE_NAME.ENV -- ws --tail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Look at watchdog logs in real time</a:t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Commands - backup related</a:t>
            </a:r>
            <a:endParaRPr/>
          </a:p>
        </p:txBody>
      </p:sp>
      <p:sp>
        <p:nvSpPr>
          <p:cNvPr id="107" name="Google Shape;107;p22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</a:t>
            </a: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backup:create SITE_NAME.ENV</a:t>
            </a: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Create a backup for the desired environment</a:t>
            </a:r>
            <a:b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</a:b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backup:get SITE_NAME.ENV --element=database --to=your_file.sql.gz -vv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Get a backup or the database and download it</a:t>
            </a:r>
            <a:br>
              <a:rPr lang="en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terminus backup:get SITE_NAME.ENV --element=files --to=your_file.tar.gz -vv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Get a backup of all the files and download it</a:t>
            </a:r>
            <a:br>
              <a:rPr lang="en" sz="1400">
                <a:solidFill>
                  <a:schemeClr val="dk1"/>
                </a:solidFill>
              </a:rPr>
            </a:b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●"/>
            </a:pP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terminus env:clone-content SITE_NAME.ENV TARGET_ENV</a:t>
            </a: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○"/>
            </a:pP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Clone one environment to another</a:t>
            </a: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Command - development environment related</a:t>
            </a:r>
            <a:endParaRPr/>
          </a:p>
        </p:txBody>
      </p:sp>
      <p:sp>
        <p:nvSpPr>
          <p:cNvPr id="113" name="Google Shape;113;p23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●"/>
            </a:pP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terminus multidev:create SITE_NAME.ENV MULTIDEV_NAME</a:t>
            </a: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○"/>
            </a:pP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Create a multidev environment</a:t>
            </a:r>
            <a:b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</a:b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●"/>
            </a:pP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terminus connection:set SITE_NAME.ENV MODE</a:t>
            </a: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○"/>
            </a:pPr>
            <a:r>
              <a:rPr lang="en" sz="1400">
                <a:solidFill>
                  <a:srgbClr val="333333"/>
                </a:solidFill>
                <a:highlight>
                  <a:schemeClr val="lt1"/>
                </a:highlight>
              </a:rPr>
              <a:t>Set your environment to Git or SMTP</a:t>
            </a:r>
            <a:endParaRPr sz="1400">
              <a:solidFill>
                <a:srgbClr val="333333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