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16.png" ContentType="image/png"/>
  <Override PartName="/ppt/media/image15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280B6CF5-AB55-4912-86BE-016BAC88AB67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1000" cy="359496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3884760" y="8685360"/>
            <a:ext cx="2966400" cy="45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hyperlink" Target="https://cloud.google.com/translate/docs/apis" TargetMode="External"/><Relationship Id="rId3" Type="http://schemas.openxmlformats.org/officeDocument/2006/relationships/hyperlink" Target="https://cloud.google.com/translate/docs/reference/libraries" TargetMode="External"/><Relationship Id="rId4" Type="http://schemas.openxmlformats.org/officeDocument/2006/relationships/hyperlink" Target="https://googlecloudplatform.github.io/google-cloud-php/#/docs/google-cloud/v0.39.2/translate/translateclient" TargetMode="External"/><Relationship Id="rId5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1463760" y="1979640"/>
            <a:ext cx="9138600" cy="94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eightText Pro Book"/>
                <a:ea typeface="FreightText Pro Book"/>
              </a:rPr>
              <a:t>Automate your content translation with the Google Translate API.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1523880" y="3590280"/>
            <a:ext cx="9138600" cy="127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xta"/>
                <a:ea typeface="Texta"/>
              </a:rPr>
              <a:t>Bill Juda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xta"/>
                <a:ea typeface="Texta"/>
              </a:rPr>
              <a:t>Github: judaw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Line 3"/>
          <p:cNvSpPr/>
          <p:nvPr/>
        </p:nvSpPr>
        <p:spPr>
          <a:xfrm>
            <a:off x="1636200" y="3320640"/>
            <a:ext cx="8264880" cy="360"/>
          </a:xfrm>
          <a:prstGeom prst="line">
            <a:avLst/>
          </a:prstGeom>
          <a:ln w="1908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4"/>
          <p:cNvSpPr/>
          <p:nvPr/>
        </p:nvSpPr>
        <p:spPr>
          <a:xfrm>
            <a:off x="5577840" y="3840480"/>
            <a:ext cx="176040" cy="34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609480" y="2361600"/>
            <a:ext cx="10967760" cy="11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Live Demo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609480" y="191880"/>
            <a:ext cx="10967760" cy="11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Google API Links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609480" y="1414800"/>
            <a:ext cx="10967760" cy="389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Google API overview documentation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31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2"/>
              </a:rPr>
              <a:t>https://cloud.google.com/translate/docs/apis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Google API client libraries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31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3"/>
              </a:rPr>
              <a:t>https://cloud.google.com/translate/docs/reference/libraries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Google client libraries documentation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31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4"/>
              </a:rPr>
              <a:t>https://googlecloudplatform.github.io/google-cloud-php/#/docs/google-cloud/v0.39.2/translate/translateclient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609480" y="232560"/>
            <a:ext cx="10967760" cy="11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Contact Information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609480" y="1604520"/>
            <a:ext cx="10967760" cy="397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5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Email: wfj24@cornell.edu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Office: 164 Uris Hall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Phone: 607-255-1004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609480" y="137160"/>
            <a:ext cx="10967760" cy="11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Who am I?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609480" y="1468080"/>
            <a:ext cx="10967760" cy="397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216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Webmaster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Office of the Vice Provost for International Affairs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Mario Einaudi Center for International Studies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 area studies programs of the center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Been working in Drupal for about 5 years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Frontend and Backend Developer, Server Admin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09480" y="137160"/>
            <a:ext cx="10967760" cy="11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Why are we trying to solve this problem?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609480" y="1468080"/>
            <a:ext cx="10967760" cy="397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57200" indent="-45324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Mario Einaudi Center for International Studies and it partners want to create a forum site where members can have scholarly conversation.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324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Members should be able to post in their native languages.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324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Our first use case: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1080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languages: English, Chinese Simplified, Japanese, Korean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09480" y="191880"/>
            <a:ext cx="10967760" cy="11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Defining what we want from our multilingual site.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609480" y="1414800"/>
            <a:ext cx="10967760" cy="397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57200" indent="-4532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multilingual site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32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Automated, instantaneous translation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32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Content added in any language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32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Ability to edit translations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609480" y="191880"/>
            <a:ext cx="10967760" cy="11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 modules will we use?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609480" y="1522800"/>
            <a:ext cx="10967760" cy="397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216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Core Modules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864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Languages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864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Content Translation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Custom Module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864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 will use the many Entity API functions.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864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 will connect to the Google Translate API using the Google Client Library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609480" y="155880"/>
            <a:ext cx="10967760" cy="11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process.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822960" y="945360"/>
            <a:ext cx="10695960" cy="517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34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Create a node.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4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Upon saving you will view node. (hook_entity_view).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4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Get all languages of the site excluding the source language.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4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</a:t>
            </a:r>
            <a:r>
              <a:rPr b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each</a:t>
            </a:r>
            <a:r>
              <a:rPr b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language.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37600" indent="-2138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Add translation.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37600" indent="-2138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Get all the translatable fields.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37600" indent="-2138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Send each field to Google to be translated.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37600" indent="-2138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Put translated content into new translation.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37600" indent="-2138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Save the translation.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4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View translations.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609480" y="191880"/>
            <a:ext cx="10967760" cy="11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Step 1: Configure Drupal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609480" y="1522800"/>
            <a:ext cx="10967760" cy="397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57200" indent="-45324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Turn on Language and Content Translation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324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Create a content type and configure the fields to be translatable.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609480" y="191880"/>
            <a:ext cx="10967760" cy="11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Step 2: Connect to Google Translate API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609480" y="1522800"/>
            <a:ext cx="10967760" cy="397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216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wrote a custom module.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648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Uses the Google client library and custom code to connect to API.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 developers using composer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648000" indent="-2142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composer require google/cloud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609480" y="191880"/>
            <a:ext cx="10967760" cy="114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Step 3: Create content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609480" y="1522800"/>
            <a:ext cx="10967760" cy="397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57200" indent="-45324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Once we have configured Drupal and enabled our custom code we will be ready to add content to our site.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Application>LibreOffice/5.1.6.2$Linux_X86_64 LibreOffice_project/10m0$Build-2</Application>
  <Words>126</Words>
  <Paragraphs>35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2017-10-18T14:13:34Z</dcterms:modified>
  <cp:revision>28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